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7" r:id="rId5"/>
    <p:sldId id="258" r:id="rId6"/>
    <p:sldId id="261" r:id="rId7"/>
    <p:sldId id="262" r:id="rId8"/>
    <p:sldId id="260" r:id="rId9"/>
    <p:sldId id="270" r:id="rId10"/>
    <p:sldId id="263" r:id="rId11"/>
    <p:sldId id="278" r:id="rId12"/>
    <p:sldId id="275" r:id="rId13"/>
    <p:sldId id="264" r:id="rId14"/>
    <p:sldId id="269" r:id="rId15"/>
    <p:sldId id="274" r:id="rId16"/>
    <p:sldId id="265" r:id="rId17"/>
    <p:sldId id="266" r:id="rId18"/>
    <p:sldId id="271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6429" autoAdjust="0"/>
  </p:normalViewPr>
  <p:slideViewPr>
    <p:cSldViewPr snapToGrid="0">
      <p:cViewPr>
        <p:scale>
          <a:sx n="50" d="100"/>
          <a:sy n="50" d="100"/>
        </p:scale>
        <p:origin x="103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11.12.2018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8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11.12.2018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78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11.12.2018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423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11.12.2018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02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11.12.2018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646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11.12.2018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05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11.12.2018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361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11.12.2018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6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11.12.2018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46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11.12.2018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036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11.12.2018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670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B7810A5-1A13-4087-8DFA-155E6E5B5D73}" type="datetimeFigureOut">
              <a:rPr lang="tr-TR" smtClean="0"/>
              <a:t>11.12.2018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1758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1297" y="850192"/>
            <a:ext cx="5899065" cy="4684260"/>
          </a:xfrm>
        </p:spPr>
        <p:txBody>
          <a:bodyPr>
            <a:normAutofit/>
          </a:bodyPr>
          <a:lstStyle/>
          <a:p>
            <a:r>
              <a:rPr lang="ko-KR" altLang="tr-TR" sz="4500" dirty="0">
                <a:solidFill>
                  <a:srgbClr val="00B0F0"/>
                </a:solidFill>
                <a:latin typeface="맑은 고딕"/>
                <a:ea typeface="맑은 고딕"/>
                <a:cs typeface="Arial"/>
              </a:rPr>
              <a:t>지역 상권분석을 통한</a:t>
            </a:r>
            <a:br>
              <a:rPr lang="ko-KR" altLang="tr-TR" sz="4500" dirty="0">
                <a:solidFill>
                  <a:srgbClr val="00B0F0"/>
                </a:solidFill>
                <a:latin typeface="맑은 고딕"/>
                <a:ea typeface="맑은 고딕"/>
                <a:cs typeface="Arial"/>
              </a:rPr>
            </a:br>
            <a:br>
              <a:rPr lang="ko-KR" altLang="tr-TR" sz="4500" dirty="0">
                <a:solidFill>
                  <a:srgbClr val="00B0F0"/>
                </a:solidFill>
                <a:latin typeface="맑은 고딕"/>
                <a:ea typeface="맑은 고딕"/>
                <a:cs typeface="Arial"/>
              </a:rPr>
            </a:br>
            <a:r>
              <a:rPr lang="ko-KR" altLang="tr-TR" sz="4500" dirty="0">
                <a:solidFill>
                  <a:srgbClr val="00B0F0"/>
                </a:solidFill>
                <a:latin typeface="맑은 고딕"/>
                <a:ea typeface="맑은 고딕"/>
                <a:cs typeface="Arial"/>
              </a:rPr>
              <a:t> 사용자 맞춤 정보</a:t>
            </a:r>
            <a:br>
              <a:rPr lang="ko-KR" altLang="tr-TR" sz="4500" dirty="0">
                <a:solidFill>
                  <a:srgbClr val="00B0F0"/>
                </a:solidFill>
                <a:latin typeface="맑은 고딕"/>
                <a:ea typeface="맑은 고딕"/>
                <a:cs typeface="Arial"/>
              </a:rPr>
            </a:br>
            <a:br>
              <a:rPr lang="ko-KR" altLang="tr-TR" sz="4500" dirty="0">
                <a:solidFill>
                  <a:srgbClr val="00B0F0"/>
                </a:solidFill>
                <a:latin typeface="맑은 고딕"/>
                <a:ea typeface="맑은 고딕"/>
                <a:cs typeface="Arial"/>
              </a:rPr>
            </a:br>
            <a:r>
              <a:rPr lang="ko-KR" altLang="tr-TR" sz="4500" dirty="0">
                <a:solidFill>
                  <a:srgbClr val="00B0F0"/>
                </a:solidFill>
                <a:latin typeface="맑은 고딕"/>
                <a:ea typeface="맑은 고딕"/>
                <a:cs typeface="Arial"/>
              </a:rPr>
              <a:t> 시스템</a:t>
            </a:r>
            <a:br>
              <a:rPr lang="ko-KR" altLang="tr-TR" sz="4500" dirty="0">
                <a:solidFill>
                  <a:srgbClr val="00B0F0"/>
                </a:solidFill>
                <a:latin typeface="맑은 고딕"/>
                <a:ea typeface="맑은 고딕"/>
                <a:cs typeface="Arial"/>
              </a:rPr>
            </a:br>
            <a:br>
              <a:rPr lang="ko-KR" altLang="tr-TR" sz="4500" dirty="0">
                <a:solidFill>
                  <a:srgbClr val="00B0F0"/>
                </a:solidFill>
                <a:latin typeface="맑은 고딕"/>
                <a:ea typeface="맑은 고딕"/>
                <a:cs typeface="Arial"/>
              </a:rPr>
            </a:br>
            <a:r>
              <a:rPr lang="ko-KR" altLang="tr-TR" sz="4500" b="1" dirty="0">
                <a:solidFill>
                  <a:srgbClr val="0070C0"/>
                </a:solidFill>
                <a:latin typeface="맑은 고딕"/>
                <a:ea typeface="맑은 고딕"/>
                <a:cs typeface="Arial"/>
              </a:rPr>
              <a:t>(BonoBono)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166" y="111316"/>
            <a:ext cx="5357600" cy="1160213"/>
          </a:xfrm>
        </p:spPr>
        <p:txBody>
          <a:bodyPr>
            <a:normAutofit fontScale="85000" lnSpcReduction="20000"/>
          </a:bodyPr>
          <a:lstStyle/>
          <a:p>
            <a:r>
              <a:rPr lang="ko-KR" altLang="tr-TR" dirty="0">
                <a:solidFill>
                  <a:srgbClr val="0070C0"/>
                </a:solidFill>
                <a:latin typeface="맑은 고딕"/>
                <a:ea typeface="맑은 고딕"/>
                <a:cs typeface="Arial"/>
              </a:rPr>
              <a:t>2014270259 김성환</a:t>
            </a:r>
            <a:endParaRPr lang="tr-TR" dirty="0">
              <a:solidFill>
                <a:srgbClr val="0070C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Arial"/>
                <a:cs typeface="Arial"/>
              </a:rPr>
              <a:t>2014270250 </a:t>
            </a:r>
            <a:r>
              <a:rPr lang="ko-KR" altLang="tr-TR" dirty="0">
                <a:solidFill>
                  <a:srgbClr val="0070C0"/>
                </a:solidFill>
                <a:latin typeface="Arial"/>
                <a:cs typeface="Arial"/>
              </a:rPr>
              <a:t>신현준</a:t>
            </a:r>
            <a:endParaRPr lang="tr-TR" dirty="0">
              <a:solidFill>
                <a:srgbClr val="0070C0"/>
              </a:solidFill>
              <a:latin typeface="Arial"/>
              <a:cs typeface="Arial"/>
            </a:endParaRPr>
          </a:p>
          <a:p>
            <a:r>
              <a:rPr lang="ko-KR" altLang="tr-TR" dirty="0">
                <a:solidFill>
                  <a:srgbClr val="0070C0"/>
                </a:solidFill>
                <a:latin typeface="맑은 고딕"/>
                <a:ea typeface="맑은 고딕"/>
                <a:cs typeface="Arial"/>
              </a:rPr>
              <a:t>2014270221 김지호</a:t>
            </a:r>
            <a:endParaRPr lang="tr-TR" dirty="0">
              <a:solidFill>
                <a:srgbClr val="0070C0"/>
              </a:solidFill>
              <a:latin typeface="맑은 고딕"/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4DEC9-2572-4D1E-B8E6-8A4370DF4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813" y="749822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latin typeface="맑은 고딕"/>
                <a:ea typeface="맑은 고딕"/>
              </a:rPr>
              <a:t>테이블 구성</a:t>
            </a:r>
            <a:endParaRPr lang="ko-KR" dirty="0"/>
          </a:p>
        </p:txBody>
      </p:sp>
      <p:pic>
        <p:nvPicPr>
          <p:cNvPr id="4098" name="Picture 2" descr="보노보노 테이블 사진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548" y="1503406"/>
            <a:ext cx="10347668" cy="535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094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EF73F31-1A79-449E-B4FC-AE1F40836F22}"/>
              </a:ext>
            </a:extLst>
          </p:cNvPr>
          <p:cNvCxnSpPr>
            <a:endCxn id="101" idx="0"/>
          </p:cNvCxnSpPr>
          <p:nvPr/>
        </p:nvCxnSpPr>
        <p:spPr>
          <a:xfrm>
            <a:off x="6151467" y="1449103"/>
            <a:ext cx="59287" cy="18755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7DDD7D3-7519-4222-8B7A-B49F1ADD06FA}"/>
              </a:ext>
            </a:extLst>
          </p:cNvPr>
          <p:cNvCxnSpPr>
            <a:endCxn id="101" idx="1"/>
          </p:cNvCxnSpPr>
          <p:nvPr/>
        </p:nvCxnSpPr>
        <p:spPr>
          <a:xfrm>
            <a:off x="2125710" y="1449103"/>
            <a:ext cx="3024174" cy="225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481ECFF-6D70-4817-96D0-56A728698B46}"/>
              </a:ext>
            </a:extLst>
          </p:cNvPr>
          <p:cNvCxnSpPr>
            <a:endCxn id="101" idx="3"/>
          </p:cNvCxnSpPr>
          <p:nvPr/>
        </p:nvCxnSpPr>
        <p:spPr>
          <a:xfrm flipH="1">
            <a:off x="7271624" y="1471891"/>
            <a:ext cx="2954857" cy="22325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D7D4FD59-F343-407C-ABC4-A7EA7A1F2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358" y="4758851"/>
            <a:ext cx="827989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z="4400" b="1" spc="3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ER </a:t>
            </a:r>
            <a:r>
              <a:rPr lang="ko-KR" altLang="en-US" sz="4400" b="1" spc="3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</a:t>
            </a:r>
            <a:endParaRPr lang="ru-RU" altLang="ko-KR" sz="4400" b="1" spc="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545BDA1-F8CC-4598-B590-30402616DA87}"/>
              </a:ext>
            </a:extLst>
          </p:cNvPr>
          <p:cNvGrpSpPr/>
          <p:nvPr/>
        </p:nvGrpSpPr>
        <p:grpSpPr>
          <a:xfrm>
            <a:off x="225908" y="303850"/>
            <a:ext cx="3538784" cy="1154248"/>
            <a:chOff x="773007" y="506707"/>
            <a:chExt cx="7531658" cy="242501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2FCB465-941B-456C-B740-B7062B8B5CB6}"/>
                </a:ext>
              </a:extLst>
            </p:cNvPr>
            <p:cNvSpPr/>
            <p:nvPr/>
          </p:nvSpPr>
          <p:spPr>
            <a:xfrm>
              <a:off x="3556016" y="2293233"/>
              <a:ext cx="2333298" cy="6384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관광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여가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오락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47D3B9-93D4-4364-A76E-236610D07C67}"/>
                </a:ext>
              </a:extLst>
            </p:cNvPr>
            <p:cNvSpPr/>
            <p:nvPr/>
          </p:nvSpPr>
          <p:spPr>
            <a:xfrm>
              <a:off x="773007" y="506707"/>
              <a:ext cx="2313270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/>
                <a:t>상가업소번호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0EE0A2D-CEDB-45D1-B6FF-13BABEBF3A8C}"/>
                </a:ext>
              </a:extLst>
            </p:cNvPr>
            <p:cNvSpPr/>
            <p:nvPr/>
          </p:nvSpPr>
          <p:spPr>
            <a:xfrm>
              <a:off x="3149339" y="509016"/>
              <a:ext cx="1718442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상호명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75EB6DF-E8F2-4E38-8423-47D3DEC3655F}"/>
                </a:ext>
              </a:extLst>
            </p:cNvPr>
            <p:cNvSpPr/>
            <p:nvPr/>
          </p:nvSpPr>
          <p:spPr>
            <a:xfrm>
              <a:off x="4867781" y="506707"/>
              <a:ext cx="1718442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/>
                <a:t>대분류명</a:t>
              </a:r>
              <a:endParaRPr lang="ko-KR" altLang="en-US" sz="100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1B2ACD9-5AA0-4498-9965-BD0688AF6D29}"/>
                </a:ext>
              </a:extLst>
            </p:cNvPr>
            <p:cNvSpPr/>
            <p:nvPr/>
          </p:nvSpPr>
          <p:spPr>
            <a:xfrm>
              <a:off x="6586223" y="506707"/>
              <a:ext cx="1718442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/>
                <a:t>소분류명</a:t>
              </a:r>
              <a:endParaRPr lang="ko-KR" altLang="en-US" sz="1000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E017F798-497B-4342-9866-947E8323456A}"/>
                </a:ext>
              </a:extLst>
            </p:cNvPr>
            <p:cNvCxnSpPr>
              <a:stCxn id="9" idx="0"/>
              <a:endCxn id="10" idx="0"/>
            </p:cNvCxnSpPr>
            <p:nvPr/>
          </p:nvCxnSpPr>
          <p:spPr>
            <a:xfrm flipH="1" flipV="1">
              <a:off x="1929642" y="506707"/>
              <a:ext cx="2793023" cy="17865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F182EAF-6A97-4E3A-87C2-75F95CDD5351}"/>
                </a:ext>
              </a:extLst>
            </p:cNvPr>
            <p:cNvCxnSpPr>
              <a:stCxn id="9" idx="0"/>
              <a:endCxn id="11" idx="4"/>
            </p:cNvCxnSpPr>
            <p:nvPr/>
          </p:nvCxnSpPr>
          <p:spPr>
            <a:xfrm flipH="1" flipV="1">
              <a:off x="4008560" y="1248365"/>
              <a:ext cx="714105" cy="10448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8D253BD-087D-4B6C-AF49-BF1E1C21490A}"/>
                </a:ext>
              </a:extLst>
            </p:cNvPr>
            <p:cNvCxnSpPr>
              <a:stCxn id="9" idx="0"/>
              <a:endCxn id="12" idx="3"/>
            </p:cNvCxnSpPr>
            <p:nvPr/>
          </p:nvCxnSpPr>
          <p:spPr>
            <a:xfrm flipV="1">
              <a:off x="4722665" y="1137781"/>
              <a:ext cx="396776" cy="11554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2E9769B-B114-4302-98EC-95C014EFDB42}"/>
                </a:ext>
              </a:extLst>
            </p:cNvPr>
            <p:cNvCxnSpPr>
              <a:stCxn id="9" idx="0"/>
              <a:endCxn id="13" idx="0"/>
            </p:cNvCxnSpPr>
            <p:nvPr/>
          </p:nvCxnSpPr>
          <p:spPr>
            <a:xfrm flipV="1">
              <a:off x="4722665" y="506707"/>
              <a:ext cx="2722779" cy="17865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BDFC452F-B945-40D9-9790-D96A0C3E7B8E}"/>
              </a:ext>
            </a:extLst>
          </p:cNvPr>
          <p:cNvSpPr/>
          <p:nvPr/>
        </p:nvSpPr>
        <p:spPr>
          <a:xfrm>
            <a:off x="1777872" y="5726274"/>
            <a:ext cx="2590590" cy="8740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u="sng" dirty="0"/>
              <a:t>상가업소번호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27B87EF-D60E-48E8-952A-CA09520ADD4F}"/>
              </a:ext>
            </a:extLst>
          </p:cNvPr>
          <p:cNvSpPr/>
          <p:nvPr/>
        </p:nvSpPr>
        <p:spPr>
          <a:xfrm>
            <a:off x="4378617" y="5729004"/>
            <a:ext cx="1924452" cy="8740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시도명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629210A-3FBD-4609-800E-1FEBE0341C9F}"/>
              </a:ext>
            </a:extLst>
          </p:cNvPr>
          <p:cNvSpPr/>
          <p:nvPr/>
        </p:nvSpPr>
        <p:spPr>
          <a:xfrm>
            <a:off x="6303069" y="5726274"/>
            <a:ext cx="1924452" cy="8740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행정동명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3DA7880-07EA-4328-A94C-E3D1C16D5DD9}"/>
              </a:ext>
            </a:extLst>
          </p:cNvPr>
          <p:cNvSpPr/>
          <p:nvPr/>
        </p:nvSpPr>
        <p:spPr>
          <a:xfrm>
            <a:off x="8227522" y="5726274"/>
            <a:ext cx="1924452" cy="8740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도로명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7C2DB7F-515B-477F-A398-30F4C10F42CF}"/>
              </a:ext>
            </a:extLst>
          </p:cNvPr>
          <p:cNvCxnSpPr>
            <a:stCxn id="102" idx="2"/>
            <a:endCxn id="18" idx="0"/>
          </p:cNvCxnSpPr>
          <p:nvPr/>
        </p:nvCxnSpPr>
        <p:spPr>
          <a:xfrm flipH="1">
            <a:off x="3073167" y="5043269"/>
            <a:ext cx="3145611" cy="683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744B5AC-2360-4778-9B3D-934E7ACF71FF}"/>
              </a:ext>
            </a:extLst>
          </p:cNvPr>
          <p:cNvCxnSpPr>
            <a:stCxn id="102" idx="2"/>
            <a:endCxn id="19" idx="0"/>
          </p:cNvCxnSpPr>
          <p:nvPr/>
        </p:nvCxnSpPr>
        <p:spPr>
          <a:xfrm flipH="1">
            <a:off x="5340843" y="5043269"/>
            <a:ext cx="877935" cy="685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2B71EFD-B182-4C5C-869F-FD0ECA7869D3}"/>
              </a:ext>
            </a:extLst>
          </p:cNvPr>
          <p:cNvCxnSpPr>
            <a:stCxn id="102" idx="2"/>
            <a:endCxn id="20" idx="0"/>
          </p:cNvCxnSpPr>
          <p:nvPr/>
        </p:nvCxnSpPr>
        <p:spPr>
          <a:xfrm>
            <a:off x="6218778" y="5043269"/>
            <a:ext cx="1046517" cy="683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1822F97-EE8E-4BFD-9AA4-E77DE5C830B1}"/>
              </a:ext>
            </a:extLst>
          </p:cNvPr>
          <p:cNvCxnSpPr>
            <a:stCxn id="102" idx="2"/>
            <a:endCxn id="21" idx="0"/>
          </p:cNvCxnSpPr>
          <p:nvPr/>
        </p:nvCxnSpPr>
        <p:spPr>
          <a:xfrm>
            <a:off x="6218778" y="5043269"/>
            <a:ext cx="2970970" cy="683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B24A7CD-647C-4705-87CA-E514E7D3AF58}"/>
              </a:ext>
            </a:extLst>
          </p:cNvPr>
          <p:cNvGrpSpPr/>
          <p:nvPr/>
        </p:nvGrpSpPr>
        <p:grpSpPr>
          <a:xfrm>
            <a:off x="4251665" y="303850"/>
            <a:ext cx="3538784" cy="1154248"/>
            <a:chOff x="773007" y="506707"/>
            <a:chExt cx="7531658" cy="242501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529B45A-064E-4A6D-B543-CE8E82B98215}"/>
                </a:ext>
              </a:extLst>
            </p:cNvPr>
            <p:cNvSpPr/>
            <p:nvPr/>
          </p:nvSpPr>
          <p:spPr>
            <a:xfrm>
              <a:off x="3556016" y="2293233"/>
              <a:ext cx="2333298" cy="6384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부동산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4A41BA7-2BAD-4BAC-AC88-EB88866E0FA2}"/>
                </a:ext>
              </a:extLst>
            </p:cNvPr>
            <p:cNvSpPr/>
            <p:nvPr/>
          </p:nvSpPr>
          <p:spPr>
            <a:xfrm>
              <a:off x="773007" y="506707"/>
              <a:ext cx="2313270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/>
                <a:t>상가업소번호</a:t>
              </a: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2E997E5-86FB-4773-BB27-9EF016829C55}"/>
                </a:ext>
              </a:extLst>
            </p:cNvPr>
            <p:cNvSpPr/>
            <p:nvPr/>
          </p:nvSpPr>
          <p:spPr>
            <a:xfrm>
              <a:off x="3149339" y="509016"/>
              <a:ext cx="1718442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상호명</a:t>
              </a: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5983AE3-5391-4F4F-AA78-478AABA9A849}"/>
                </a:ext>
              </a:extLst>
            </p:cNvPr>
            <p:cNvSpPr/>
            <p:nvPr/>
          </p:nvSpPr>
          <p:spPr>
            <a:xfrm>
              <a:off x="4867781" y="506707"/>
              <a:ext cx="1718442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/>
                <a:t>대분류명</a:t>
              </a:r>
              <a:endParaRPr lang="ko-KR" altLang="en-US" sz="10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07AD4A1-5A0D-4066-B4FC-86A9212C79C3}"/>
                </a:ext>
              </a:extLst>
            </p:cNvPr>
            <p:cNvSpPr/>
            <p:nvPr/>
          </p:nvSpPr>
          <p:spPr>
            <a:xfrm>
              <a:off x="6586223" y="506707"/>
              <a:ext cx="1718442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/>
                <a:t>소분류명</a:t>
              </a:r>
              <a:endParaRPr lang="ko-KR" altLang="en-US" sz="1000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D68CD831-1209-49CD-98CA-0F57B411DAC4}"/>
                </a:ext>
              </a:extLst>
            </p:cNvPr>
            <p:cNvCxnSpPr>
              <a:stCxn id="27" idx="0"/>
              <a:endCxn id="28" idx="0"/>
            </p:cNvCxnSpPr>
            <p:nvPr/>
          </p:nvCxnSpPr>
          <p:spPr>
            <a:xfrm flipH="1" flipV="1">
              <a:off x="1929642" y="506707"/>
              <a:ext cx="2793023" cy="17865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1EC7AB2-A3CF-4A99-8A28-3AC926E5FD52}"/>
                </a:ext>
              </a:extLst>
            </p:cNvPr>
            <p:cNvCxnSpPr>
              <a:stCxn id="27" idx="0"/>
              <a:endCxn id="29" idx="4"/>
            </p:cNvCxnSpPr>
            <p:nvPr/>
          </p:nvCxnSpPr>
          <p:spPr>
            <a:xfrm flipH="1" flipV="1">
              <a:off x="4008560" y="1248365"/>
              <a:ext cx="714105" cy="10448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30A9EA3-B901-4527-8F73-B5095691D512}"/>
                </a:ext>
              </a:extLst>
            </p:cNvPr>
            <p:cNvCxnSpPr>
              <a:stCxn id="27" idx="0"/>
              <a:endCxn id="30" idx="3"/>
            </p:cNvCxnSpPr>
            <p:nvPr/>
          </p:nvCxnSpPr>
          <p:spPr>
            <a:xfrm flipV="1">
              <a:off x="4722665" y="1137781"/>
              <a:ext cx="396776" cy="11554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6854F5A-6B7B-4D37-B195-F6E7930A8362}"/>
                </a:ext>
              </a:extLst>
            </p:cNvPr>
            <p:cNvCxnSpPr>
              <a:stCxn id="27" idx="0"/>
              <a:endCxn id="31" idx="0"/>
            </p:cNvCxnSpPr>
            <p:nvPr/>
          </p:nvCxnSpPr>
          <p:spPr>
            <a:xfrm flipV="1">
              <a:off x="4722665" y="506707"/>
              <a:ext cx="2722779" cy="17865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0D284F4-6D25-4864-A6AA-E490E7FE4DA3}"/>
              </a:ext>
            </a:extLst>
          </p:cNvPr>
          <p:cNvGrpSpPr/>
          <p:nvPr/>
        </p:nvGrpSpPr>
        <p:grpSpPr>
          <a:xfrm>
            <a:off x="8326678" y="326638"/>
            <a:ext cx="3538784" cy="1154248"/>
            <a:chOff x="773007" y="506707"/>
            <a:chExt cx="7531658" cy="242501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9F67F8A-4DB7-4485-A378-07F27E8E1E3A}"/>
                </a:ext>
              </a:extLst>
            </p:cNvPr>
            <p:cNvSpPr/>
            <p:nvPr/>
          </p:nvSpPr>
          <p:spPr>
            <a:xfrm>
              <a:off x="3556016" y="2293233"/>
              <a:ext cx="2333298" cy="6384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생활서비스</a:t>
              </a: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F305AE7-979D-446F-98C9-C00D7EBB505C}"/>
                </a:ext>
              </a:extLst>
            </p:cNvPr>
            <p:cNvSpPr/>
            <p:nvPr/>
          </p:nvSpPr>
          <p:spPr>
            <a:xfrm>
              <a:off x="773007" y="506707"/>
              <a:ext cx="2313270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/>
                <a:t>상가업소번호</a:t>
              </a: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057A275E-DCF3-4DAA-93A8-B5D941253F95}"/>
                </a:ext>
              </a:extLst>
            </p:cNvPr>
            <p:cNvSpPr/>
            <p:nvPr/>
          </p:nvSpPr>
          <p:spPr>
            <a:xfrm>
              <a:off x="3149339" y="509016"/>
              <a:ext cx="1718442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상호명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EC5D71B-FC5C-45EA-BB23-EE3DE0B01380}"/>
                </a:ext>
              </a:extLst>
            </p:cNvPr>
            <p:cNvSpPr/>
            <p:nvPr/>
          </p:nvSpPr>
          <p:spPr>
            <a:xfrm>
              <a:off x="4867781" y="506707"/>
              <a:ext cx="1718442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/>
                <a:t>대분류명</a:t>
              </a:r>
              <a:endParaRPr lang="ko-KR" altLang="en-US" sz="1000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4FB0A0A1-54DD-4595-9EC3-3B948DA7F217}"/>
                </a:ext>
              </a:extLst>
            </p:cNvPr>
            <p:cNvSpPr/>
            <p:nvPr/>
          </p:nvSpPr>
          <p:spPr>
            <a:xfrm>
              <a:off x="6586223" y="506707"/>
              <a:ext cx="1718442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/>
                <a:t>소분류명</a:t>
              </a:r>
              <a:endParaRPr lang="ko-KR" altLang="en-US" sz="1000" dirty="0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8F73857-54D9-4F03-BEC7-9E4F841AFB17}"/>
                </a:ext>
              </a:extLst>
            </p:cNvPr>
            <p:cNvCxnSpPr>
              <a:stCxn id="37" idx="0"/>
              <a:endCxn id="38" idx="0"/>
            </p:cNvCxnSpPr>
            <p:nvPr/>
          </p:nvCxnSpPr>
          <p:spPr>
            <a:xfrm flipH="1" flipV="1">
              <a:off x="1929642" y="506707"/>
              <a:ext cx="2793023" cy="17865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17403C6-917B-45E0-BF13-B2A4A33FFD8C}"/>
                </a:ext>
              </a:extLst>
            </p:cNvPr>
            <p:cNvCxnSpPr>
              <a:stCxn id="37" idx="0"/>
              <a:endCxn id="39" idx="4"/>
            </p:cNvCxnSpPr>
            <p:nvPr/>
          </p:nvCxnSpPr>
          <p:spPr>
            <a:xfrm flipH="1" flipV="1">
              <a:off x="4008560" y="1248365"/>
              <a:ext cx="714105" cy="10448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F6D9479-8F0A-42F2-9DB9-D993CA8F7A3E}"/>
                </a:ext>
              </a:extLst>
            </p:cNvPr>
            <p:cNvCxnSpPr>
              <a:stCxn id="37" idx="0"/>
              <a:endCxn id="40" idx="3"/>
            </p:cNvCxnSpPr>
            <p:nvPr/>
          </p:nvCxnSpPr>
          <p:spPr>
            <a:xfrm flipV="1">
              <a:off x="4722665" y="1137781"/>
              <a:ext cx="396776" cy="11554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D8C6FD9-E4A6-4FA8-BEEA-64D2F4024B53}"/>
                </a:ext>
              </a:extLst>
            </p:cNvPr>
            <p:cNvCxnSpPr>
              <a:stCxn id="37" idx="0"/>
              <a:endCxn id="41" idx="0"/>
            </p:cNvCxnSpPr>
            <p:nvPr/>
          </p:nvCxnSpPr>
          <p:spPr>
            <a:xfrm flipV="1">
              <a:off x="4722665" y="506707"/>
              <a:ext cx="2722779" cy="17865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B7DCFC7-3AF3-48EF-B81F-D6E96A8B92A0}"/>
              </a:ext>
            </a:extLst>
          </p:cNvPr>
          <p:cNvGrpSpPr/>
          <p:nvPr/>
        </p:nvGrpSpPr>
        <p:grpSpPr>
          <a:xfrm>
            <a:off x="225908" y="1672234"/>
            <a:ext cx="3538784" cy="1154248"/>
            <a:chOff x="773007" y="506707"/>
            <a:chExt cx="7531658" cy="2425014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6A311B5-F881-4109-95B6-26B1D9778DA4}"/>
                </a:ext>
              </a:extLst>
            </p:cNvPr>
            <p:cNvSpPr/>
            <p:nvPr/>
          </p:nvSpPr>
          <p:spPr>
            <a:xfrm>
              <a:off x="3556016" y="2293233"/>
              <a:ext cx="2333298" cy="6384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소매</a:t>
              </a: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37E8426-C510-4C30-9031-3C04B7B694F0}"/>
                </a:ext>
              </a:extLst>
            </p:cNvPr>
            <p:cNvSpPr/>
            <p:nvPr/>
          </p:nvSpPr>
          <p:spPr>
            <a:xfrm>
              <a:off x="773007" y="506707"/>
              <a:ext cx="2313270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/>
                <a:t>상가업소번호</a:t>
              </a: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A334D92-EA1D-433E-AF84-A08BCE71E23D}"/>
                </a:ext>
              </a:extLst>
            </p:cNvPr>
            <p:cNvSpPr/>
            <p:nvPr/>
          </p:nvSpPr>
          <p:spPr>
            <a:xfrm>
              <a:off x="3149339" y="509016"/>
              <a:ext cx="1718442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상호명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C0EF074-6A0C-488C-86C6-7A95F011222C}"/>
                </a:ext>
              </a:extLst>
            </p:cNvPr>
            <p:cNvSpPr/>
            <p:nvPr/>
          </p:nvSpPr>
          <p:spPr>
            <a:xfrm>
              <a:off x="4867781" y="506707"/>
              <a:ext cx="1718442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/>
                <a:t>대분류명</a:t>
              </a:r>
              <a:endParaRPr lang="ko-KR" altLang="en-US" sz="10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B42CB12D-1E26-4564-9561-5569CF4863C6}"/>
                </a:ext>
              </a:extLst>
            </p:cNvPr>
            <p:cNvSpPr/>
            <p:nvPr/>
          </p:nvSpPr>
          <p:spPr>
            <a:xfrm>
              <a:off x="6586223" y="506707"/>
              <a:ext cx="1718442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/>
                <a:t>소분류명</a:t>
              </a:r>
              <a:endParaRPr lang="ko-KR" altLang="en-US" sz="1000" dirty="0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D2A0974-2485-4586-B783-EBA8FA325A57}"/>
                </a:ext>
              </a:extLst>
            </p:cNvPr>
            <p:cNvCxnSpPr>
              <a:stCxn id="47" idx="0"/>
              <a:endCxn id="48" idx="0"/>
            </p:cNvCxnSpPr>
            <p:nvPr/>
          </p:nvCxnSpPr>
          <p:spPr>
            <a:xfrm flipH="1" flipV="1">
              <a:off x="1929642" y="506707"/>
              <a:ext cx="2793023" cy="17865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F6D1DAF-EF19-44D9-8C9A-B91C5727B1C9}"/>
                </a:ext>
              </a:extLst>
            </p:cNvPr>
            <p:cNvCxnSpPr>
              <a:stCxn id="47" idx="0"/>
              <a:endCxn id="49" idx="4"/>
            </p:cNvCxnSpPr>
            <p:nvPr/>
          </p:nvCxnSpPr>
          <p:spPr>
            <a:xfrm flipH="1" flipV="1">
              <a:off x="4008560" y="1248365"/>
              <a:ext cx="714105" cy="10448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C7A9644-583C-4469-AB0C-EFAC37C593CB}"/>
                </a:ext>
              </a:extLst>
            </p:cNvPr>
            <p:cNvCxnSpPr>
              <a:stCxn id="47" idx="0"/>
              <a:endCxn id="50" idx="3"/>
            </p:cNvCxnSpPr>
            <p:nvPr/>
          </p:nvCxnSpPr>
          <p:spPr>
            <a:xfrm flipV="1">
              <a:off x="4722665" y="1137781"/>
              <a:ext cx="396776" cy="11554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BFD46E9-0E7D-4DFE-847F-799476C3723E}"/>
                </a:ext>
              </a:extLst>
            </p:cNvPr>
            <p:cNvCxnSpPr>
              <a:stCxn id="47" idx="0"/>
              <a:endCxn id="51" idx="0"/>
            </p:cNvCxnSpPr>
            <p:nvPr/>
          </p:nvCxnSpPr>
          <p:spPr>
            <a:xfrm flipV="1">
              <a:off x="4722665" y="506707"/>
              <a:ext cx="2722779" cy="17865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48ED6D8-F24E-4313-B0C5-A4FAB7680C9A}"/>
              </a:ext>
            </a:extLst>
          </p:cNvPr>
          <p:cNvGrpSpPr/>
          <p:nvPr/>
        </p:nvGrpSpPr>
        <p:grpSpPr>
          <a:xfrm>
            <a:off x="4190650" y="1706098"/>
            <a:ext cx="3538784" cy="1154248"/>
            <a:chOff x="773007" y="506707"/>
            <a:chExt cx="7531658" cy="2425014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E6B5D10-9BC1-4724-895E-2F5F8E478D72}"/>
                </a:ext>
              </a:extLst>
            </p:cNvPr>
            <p:cNvSpPr/>
            <p:nvPr/>
          </p:nvSpPr>
          <p:spPr>
            <a:xfrm>
              <a:off x="3556016" y="2293233"/>
              <a:ext cx="2333298" cy="6384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숙박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1D03ABD-8B9D-46EC-BD7C-6E689260E6AA}"/>
                </a:ext>
              </a:extLst>
            </p:cNvPr>
            <p:cNvSpPr/>
            <p:nvPr/>
          </p:nvSpPr>
          <p:spPr>
            <a:xfrm>
              <a:off x="773007" y="506707"/>
              <a:ext cx="2313270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/>
                <a:t>상가업소번호</a:t>
              </a: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F8A1330-AFB1-42BA-A4FA-2ED82F4A6D01}"/>
                </a:ext>
              </a:extLst>
            </p:cNvPr>
            <p:cNvSpPr/>
            <p:nvPr/>
          </p:nvSpPr>
          <p:spPr>
            <a:xfrm>
              <a:off x="3149339" y="509016"/>
              <a:ext cx="1718442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상호명</a:t>
              </a: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A040AA1-B421-44DF-8E04-012021ACC8D4}"/>
                </a:ext>
              </a:extLst>
            </p:cNvPr>
            <p:cNvSpPr/>
            <p:nvPr/>
          </p:nvSpPr>
          <p:spPr>
            <a:xfrm>
              <a:off x="4867781" y="506707"/>
              <a:ext cx="1718442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/>
                <a:t>대분류명</a:t>
              </a:r>
              <a:endParaRPr lang="ko-KR" altLang="en-US" sz="1000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F1B1217-1E4A-4F6D-83FD-3BC7E88F1D36}"/>
                </a:ext>
              </a:extLst>
            </p:cNvPr>
            <p:cNvSpPr/>
            <p:nvPr/>
          </p:nvSpPr>
          <p:spPr>
            <a:xfrm>
              <a:off x="6586223" y="506707"/>
              <a:ext cx="1718442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/>
                <a:t>소분류명</a:t>
              </a:r>
              <a:endParaRPr lang="ko-KR" altLang="en-US" sz="1000" dirty="0"/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27E6464-289A-4FED-A5D5-2017D66DD2DF}"/>
                </a:ext>
              </a:extLst>
            </p:cNvPr>
            <p:cNvCxnSpPr>
              <a:stCxn id="57" idx="0"/>
              <a:endCxn id="58" idx="0"/>
            </p:cNvCxnSpPr>
            <p:nvPr/>
          </p:nvCxnSpPr>
          <p:spPr>
            <a:xfrm flipH="1" flipV="1">
              <a:off x="1929642" y="506707"/>
              <a:ext cx="2793023" cy="17865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2926099-0CCC-42FD-9755-75D19A8FCCF6}"/>
                </a:ext>
              </a:extLst>
            </p:cNvPr>
            <p:cNvCxnSpPr>
              <a:stCxn id="57" idx="0"/>
              <a:endCxn id="59" idx="4"/>
            </p:cNvCxnSpPr>
            <p:nvPr/>
          </p:nvCxnSpPr>
          <p:spPr>
            <a:xfrm flipH="1" flipV="1">
              <a:off x="4008560" y="1248365"/>
              <a:ext cx="714105" cy="10448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2788B455-20FA-428D-8D0F-58983317F2B4}"/>
                </a:ext>
              </a:extLst>
            </p:cNvPr>
            <p:cNvCxnSpPr>
              <a:stCxn id="57" idx="0"/>
              <a:endCxn id="60" idx="3"/>
            </p:cNvCxnSpPr>
            <p:nvPr/>
          </p:nvCxnSpPr>
          <p:spPr>
            <a:xfrm flipV="1">
              <a:off x="4722665" y="1137781"/>
              <a:ext cx="396776" cy="11554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647F5CA7-D2DD-454C-8C99-C78494C36200}"/>
                </a:ext>
              </a:extLst>
            </p:cNvPr>
            <p:cNvCxnSpPr>
              <a:stCxn id="57" idx="0"/>
              <a:endCxn id="61" idx="0"/>
            </p:cNvCxnSpPr>
            <p:nvPr/>
          </p:nvCxnSpPr>
          <p:spPr>
            <a:xfrm flipV="1">
              <a:off x="4722665" y="506707"/>
              <a:ext cx="2722779" cy="17865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8C510E8-1390-4884-B1C5-733FAB33DAAD}"/>
              </a:ext>
            </a:extLst>
          </p:cNvPr>
          <p:cNvGrpSpPr/>
          <p:nvPr/>
        </p:nvGrpSpPr>
        <p:grpSpPr>
          <a:xfrm>
            <a:off x="8326678" y="1637597"/>
            <a:ext cx="3538784" cy="1154248"/>
            <a:chOff x="773007" y="506707"/>
            <a:chExt cx="7531658" cy="2425014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DCA99FE-CE69-40FE-96BB-6E07171A9B0D}"/>
                </a:ext>
              </a:extLst>
            </p:cNvPr>
            <p:cNvSpPr/>
            <p:nvPr/>
          </p:nvSpPr>
          <p:spPr>
            <a:xfrm>
              <a:off x="3556016" y="2293233"/>
              <a:ext cx="2333298" cy="6384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음식</a:t>
              </a: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EF87ADBD-8D09-41C4-9B60-A3B296E9DEB6}"/>
                </a:ext>
              </a:extLst>
            </p:cNvPr>
            <p:cNvSpPr/>
            <p:nvPr/>
          </p:nvSpPr>
          <p:spPr>
            <a:xfrm>
              <a:off x="773007" y="506707"/>
              <a:ext cx="2313270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/>
                <a:t>상가업소번호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CA005D6E-9E56-4095-BB5B-D622DF7B3DE5}"/>
                </a:ext>
              </a:extLst>
            </p:cNvPr>
            <p:cNvSpPr/>
            <p:nvPr/>
          </p:nvSpPr>
          <p:spPr>
            <a:xfrm>
              <a:off x="3149339" y="509016"/>
              <a:ext cx="1718442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상호명</a:t>
              </a: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A3914ED3-AB49-4908-ACF2-06CD904477EA}"/>
                </a:ext>
              </a:extLst>
            </p:cNvPr>
            <p:cNvSpPr/>
            <p:nvPr/>
          </p:nvSpPr>
          <p:spPr>
            <a:xfrm>
              <a:off x="4867781" y="506707"/>
              <a:ext cx="1718442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/>
                <a:t>대분류명</a:t>
              </a:r>
              <a:endParaRPr lang="ko-KR" altLang="en-US" sz="1000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E34BECDC-8BAF-4EEC-8649-9A9DB8A0199B}"/>
                </a:ext>
              </a:extLst>
            </p:cNvPr>
            <p:cNvSpPr/>
            <p:nvPr/>
          </p:nvSpPr>
          <p:spPr>
            <a:xfrm>
              <a:off x="6586223" y="506707"/>
              <a:ext cx="1718442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/>
                <a:t>소분류명</a:t>
              </a:r>
              <a:endParaRPr lang="ko-KR" altLang="en-US" sz="1000" dirty="0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6C0A1B78-D71F-4710-B20D-2D5F255F4333}"/>
                </a:ext>
              </a:extLst>
            </p:cNvPr>
            <p:cNvCxnSpPr>
              <a:stCxn id="67" idx="0"/>
              <a:endCxn id="68" idx="0"/>
            </p:cNvCxnSpPr>
            <p:nvPr/>
          </p:nvCxnSpPr>
          <p:spPr>
            <a:xfrm flipH="1" flipV="1">
              <a:off x="1929642" y="506707"/>
              <a:ext cx="2793023" cy="17865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456B003-E354-473A-BF62-ED15916CE340}"/>
                </a:ext>
              </a:extLst>
            </p:cNvPr>
            <p:cNvCxnSpPr>
              <a:stCxn id="67" idx="0"/>
              <a:endCxn id="69" idx="4"/>
            </p:cNvCxnSpPr>
            <p:nvPr/>
          </p:nvCxnSpPr>
          <p:spPr>
            <a:xfrm flipH="1" flipV="1">
              <a:off x="4008560" y="1248365"/>
              <a:ext cx="714105" cy="10448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12CBC0C-A8C7-47DC-96F2-898F3A04246F}"/>
                </a:ext>
              </a:extLst>
            </p:cNvPr>
            <p:cNvCxnSpPr>
              <a:stCxn id="67" idx="0"/>
              <a:endCxn id="70" idx="3"/>
            </p:cNvCxnSpPr>
            <p:nvPr/>
          </p:nvCxnSpPr>
          <p:spPr>
            <a:xfrm flipV="1">
              <a:off x="4722665" y="1137781"/>
              <a:ext cx="396776" cy="11554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2F36B0DB-04F7-4AF8-A5C3-30B324A596BE}"/>
                </a:ext>
              </a:extLst>
            </p:cNvPr>
            <p:cNvCxnSpPr>
              <a:stCxn id="67" idx="0"/>
              <a:endCxn id="71" idx="0"/>
            </p:cNvCxnSpPr>
            <p:nvPr/>
          </p:nvCxnSpPr>
          <p:spPr>
            <a:xfrm flipV="1">
              <a:off x="4722665" y="506707"/>
              <a:ext cx="2722779" cy="17865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81D2BA5-1AC8-4DA3-A5F7-611DE8850E5B}"/>
              </a:ext>
            </a:extLst>
          </p:cNvPr>
          <p:cNvGrpSpPr/>
          <p:nvPr/>
        </p:nvGrpSpPr>
        <p:grpSpPr>
          <a:xfrm>
            <a:off x="598531" y="3343243"/>
            <a:ext cx="3642884" cy="1154248"/>
            <a:chOff x="773007" y="506707"/>
            <a:chExt cx="7531658" cy="242501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A2A6CD8-EF42-4A7B-9145-14BEDD55EF70}"/>
                </a:ext>
              </a:extLst>
            </p:cNvPr>
            <p:cNvSpPr/>
            <p:nvPr/>
          </p:nvSpPr>
          <p:spPr>
            <a:xfrm>
              <a:off x="3556016" y="2293233"/>
              <a:ext cx="2333298" cy="6384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의료</a:t>
              </a: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F96BF22-2EA7-46CF-B963-3119CB59BAE3}"/>
                </a:ext>
              </a:extLst>
            </p:cNvPr>
            <p:cNvSpPr/>
            <p:nvPr/>
          </p:nvSpPr>
          <p:spPr>
            <a:xfrm>
              <a:off x="773007" y="506707"/>
              <a:ext cx="2313270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/>
                <a:t>상가업소번호</a:t>
              </a: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D10EFBC9-F63F-4F2E-A0DD-CC3BCB6F5F6C}"/>
                </a:ext>
              </a:extLst>
            </p:cNvPr>
            <p:cNvSpPr/>
            <p:nvPr/>
          </p:nvSpPr>
          <p:spPr>
            <a:xfrm>
              <a:off x="3149339" y="509016"/>
              <a:ext cx="1718442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상호명</a:t>
              </a: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A7273A32-B16A-4273-BA13-E73D0BA80F29}"/>
                </a:ext>
              </a:extLst>
            </p:cNvPr>
            <p:cNvSpPr/>
            <p:nvPr/>
          </p:nvSpPr>
          <p:spPr>
            <a:xfrm>
              <a:off x="4867781" y="506707"/>
              <a:ext cx="1718442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/>
                <a:t>대분류명</a:t>
              </a:r>
              <a:endParaRPr lang="ko-KR" altLang="en-US" sz="10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2E59FD2-D6B7-472A-9132-C354AAF7BC8F}"/>
                </a:ext>
              </a:extLst>
            </p:cNvPr>
            <p:cNvSpPr/>
            <p:nvPr/>
          </p:nvSpPr>
          <p:spPr>
            <a:xfrm>
              <a:off x="6586223" y="506707"/>
              <a:ext cx="1718442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/>
                <a:t>소분류명</a:t>
              </a:r>
              <a:endParaRPr lang="ko-KR" altLang="en-US" sz="1000" dirty="0"/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3D29F6B3-994F-4DFA-A97D-942F9382FB72}"/>
                </a:ext>
              </a:extLst>
            </p:cNvPr>
            <p:cNvCxnSpPr>
              <a:stCxn id="77" idx="0"/>
              <a:endCxn id="78" idx="0"/>
            </p:cNvCxnSpPr>
            <p:nvPr/>
          </p:nvCxnSpPr>
          <p:spPr>
            <a:xfrm flipH="1" flipV="1">
              <a:off x="1929642" y="506707"/>
              <a:ext cx="2793023" cy="17865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6904547F-4A40-4D64-8AEB-4BD08D301C49}"/>
                </a:ext>
              </a:extLst>
            </p:cNvPr>
            <p:cNvCxnSpPr>
              <a:stCxn id="77" idx="0"/>
              <a:endCxn id="79" idx="4"/>
            </p:cNvCxnSpPr>
            <p:nvPr/>
          </p:nvCxnSpPr>
          <p:spPr>
            <a:xfrm flipH="1" flipV="1">
              <a:off x="4008560" y="1248365"/>
              <a:ext cx="714105" cy="10448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C9818A60-4199-4F76-A359-23160776217B}"/>
                </a:ext>
              </a:extLst>
            </p:cNvPr>
            <p:cNvCxnSpPr>
              <a:stCxn id="77" idx="0"/>
              <a:endCxn id="80" idx="3"/>
            </p:cNvCxnSpPr>
            <p:nvPr/>
          </p:nvCxnSpPr>
          <p:spPr>
            <a:xfrm flipV="1">
              <a:off x="4722665" y="1137781"/>
              <a:ext cx="396776" cy="11554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BDC440B0-36AD-4904-9895-E4F0367FC271}"/>
                </a:ext>
              </a:extLst>
            </p:cNvPr>
            <p:cNvCxnSpPr>
              <a:stCxn id="77" idx="0"/>
              <a:endCxn id="81" idx="0"/>
            </p:cNvCxnSpPr>
            <p:nvPr/>
          </p:nvCxnSpPr>
          <p:spPr>
            <a:xfrm flipV="1">
              <a:off x="4722665" y="506707"/>
              <a:ext cx="2722779" cy="17865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959386B-D47F-4F92-AC4F-462A429FF5CA}"/>
              </a:ext>
            </a:extLst>
          </p:cNvPr>
          <p:cNvGrpSpPr/>
          <p:nvPr/>
        </p:nvGrpSpPr>
        <p:grpSpPr>
          <a:xfrm>
            <a:off x="8326678" y="3323594"/>
            <a:ext cx="3538784" cy="1154248"/>
            <a:chOff x="773007" y="506707"/>
            <a:chExt cx="7531658" cy="2425014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5BAF459-65D9-4378-934A-3CB5097A8F6A}"/>
                </a:ext>
              </a:extLst>
            </p:cNvPr>
            <p:cNvSpPr/>
            <p:nvPr/>
          </p:nvSpPr>
          <p:spPr>
            <a:xfrm>
              <a:off x="3556016" y="2293233"/>
              <a:ext cx="2333298" cy="6384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학문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교육</a:t>
              </a: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B1CEBD2-B246-4AD8-94B9-33213764E3A8}"/>
                </a:ext>
              </a:extLst>
            </p:cNvPr>
            <p:cNvSpPr/>
            <p:nvPr/>
          </p:nvSpPr>
          <p:spPr>
            <a:xfrm>
              <a:off x="773007" y="506707"/>
              <a:ext cx="2313270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/>
                <a:t>상가업소번호</a:t>
              </a: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88AA2BFF-DB29-41DB-BD81-C88FEF5CA1EA}"/>
                </a:ext>
              </a:extLst>
            </p:cNvPr>
            <p:cNvSpPr/>
            <p:nvPr/>
          </p:nvSpPr>
          <p:spPr>
            <a:xfrm>
              <a:off x="3149339" y="509016"/>
              <a:ext cx="1718442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상호명</a:t>
              </a: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E6E91096-8C6D-48B6-87ED-71B462732D77}"/>
                </a:ext>
              </a:extLst>
            </p:cNvPr>
            <p:cNvSpPr/>
            <p:nvPr/>
          </p:nvSpPr>
          <p:spPr>
            <a:xfrm>
              <a:off x="4867781" y="506707"/>
              <a:ext cx="1718442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/>
                <a:t>대분류명</a:t>
              </a:r>
              <a:endParaRPr lang="ko-KR" altLang="en-US" sz="1000" dirty="0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DC4A98C-9447-4C47-BB7E-45F7C9065631}"/>
                </a:ext>
              </a:extLst>
            </p:cNvPr>
            <p:cNvSpPr/>
            <p:nvPr/>
          </p:nvSpPr>
          <p:spPr>
            <a:xfrm>
              <a:off x="6586223" y="506707"/>
              <a:ext cx="1718442" cy="739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/>
                <a:t>소분류명</a:t>
              </a:r>
              <a:endParaRPr lang="ko-KR" altLang="en-US" sz="1000" dirty="0"/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F782657D-AFCF-48E4-89EE-8697FC8D7D20}"/>
                </a:ext>
              </a:extLst>
            </p:cNvPr>
            <p:cNvCxnSpPr>
              <a:stCxn id="87" idx="0"/>
              <a:endCxn id="88" idx="0"/>
            </p:cNvCxnSpPr>
            <p:nvPr/>
          </p:nvCxnSpPr>
          <p:spPr>
            <a:xfrm flipH="1" flipV="1">
              <a:off x="1929642" y="506707"/>
              <a:ext cx="2793023" cy="17865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D1C8FE93-9341-4726-8582-EAF38678FBA3}"/>
                </a:ext>
              </a:extLst>
            </p:cNvPr>
            <p:cNvCxnSpPr>
              <a:stCxn id="87" idx="0"/>
              <a:endCxn id="89" idx="4"/>
            </p:cNvCxnSpPr>
            <p:nvPr/>
          </p:nvCxnSpPr>
          <p:spPr>
            <a:xfrm flipH="1" flipV="1">
              <a:off x="4008560" y="1248365"/>
              <a:ext cx="714105" cy="10448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841F7112-9144-4414-BFD9-E5B8F7BAF6C1}"/>
                </a:ext>
              </a:extLst>
            </p:cNvPr>
            <p:cNvCxnSpPr>
              <a:stCxn id="87" idx="0"/>
              <a:endCxn id="90" idx="3"/>
            </p:cNvCxnSpPr>
            <p:nvPr/>
          </p:nvCxnSpPr>
          <p:spPr>
            <a:xfrm flipV="1">
              <a:off x="4722665" y="1137781"/>
              <a:ext cx="396776" cy="11554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FB4FA828-5CB2-488C-AC15-5803608BF430}"/>
                </a:ext>
              </a:extLst>
            </p:cNvPr>
            <p:cNvCxnSpPr>
              <a:stCxn id="87" idx="0"/>
              <a:endCxn id="91" idx="0"/>
            </p:cNvCxnSpPr>
            <p:nvPr/>
          </p:nvCxnSpPr>
          <p:spPr>
            <a:xfrm flipV="1">
              <a:off x="4722665" y="506707"/>
              <a:ext cx="2722779" cy="17865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F6C8FC21-C914-4CAA-9D3E-EF25297EAC66}"/>
              </a:ext>
            </a:extLst>
          </p:cNvPr>
          <p:cNvCxnSpPr>
            <a:endCxn id="101" idx="1"/>
          </p:cNvCxnSpPr>
          <p:nvPr/>
        </p:nvCxnSpPr>
        <p:spPr>
          <a:xfrm>
            <a:off x="2125710" y="2817487"/>
            <a:ext cx="3024174" cy="8869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69DD9E12-062E-48B2-BFCD-98263819E3B6}"/>
              </a:ext>
            </a:extLst>
          </p:cNvPr>
          <p:cNvCxnSpPr>
            <a:endCxn id="101" idx="0"/>
          </p:cNvCxnSpPr>
          <p:nvPr/>
        </p:nvCxnSpPr>
        <p:spPr>
          <a:xfrm>
            <a:off x="6090452" y="2851351"/>
            <a:ext cx="120302" cy="4732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B123C86F-A264-4523-9C51-8B7CC23D2C0D}"/>
              </a:ext>
            </a:extLst>
          </p:cNvPr>
          <p:cNvCxnSpPr>
            <a:endCxn id="101" idx="3"/>
          </p:cNvCxnSpPr>
          <p:nvPr/>
        </p:nvCxnSpPr>
        <p:spPr>
          <a:xfrm flipH="1">
            <a:off x="7271624" y="2782850"/>
            <a:ext cx="2954857" cy="9216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3931E56E-1FC2-4D1F-9A88-3C6ACFA31433}"/>
              </a:ext>
            </a:extLst>
          </p:cNvPr>
          <p:cNvCxnSpPr>
            <a:stCxn id="77" idx="3"/>
            <a:endCxn id="101" idx="1"/>
          </p:cNvCxnSpPr>
          <p:nvPr/>
        </p:nvCxnSpPr>
        <p:spPr>
          <a:xfrm flipV="1">
            <a:off x="3073167" y="3704480"/>
            <a:ext cx="2076717" cy="6410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1558D778-6572-41F6-A5CF-D2A7364F5BB6}"/>
              </a:ext>
            </a:extLst>
          </p:cNvPr>
          <p:cNvCxnSpPr>
            <a:endCxn id="101" idx="3"/>
          </p:cNvCxnSpPr>
          <p:nvPr/>
        </p:nvCxnSpPr>
        <p:spPr>
          <a:xfrm flipH="1" flipV="1">
            <a:off x="7271624" y="3704480"/>
            <a:ext cx="2347124" cy="6022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다이아몬드 100">
            <a:extLst>
              <a:ext uri="{FF2B5EF4-FFF2-40B4-BE49-F238E27FC236}">
                <a16:creationId xmlns:a16="http://schemas.microsoft.com/office/drawing/2014/main" id="{15784506-680D-4A76-8D74-AFFE60A1B195}"/>
              </a:ext>
            </a:extLst>
          </p:cNvPr>
          <p:cNvSpPr/>
          <p:nvPr/>
        </p:nvSpPr>
        <p:spPr>
          <a:xfrm>
            <a:off x="5149884" y="3324648"/>
            <a:ext cx="2121740" cy="75966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위치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CE078CC-C820-4186-B33C-26C5D941B2BB}"/>
              </a:ext>
            </a:extLst>
          </p:cNvPr>
          <p:cNvSpPr/>
          <p:nvPr/>
        </p:nvSpPr>
        <p:spPr>
          <a:xfrm>
            <a:off x="5256551" y="4529180"/>
            <a:ext cx="1924453" cy="514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주소</a:t>
            </a: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7803C3DE-4BDC-490A-8B58-5C7C3B26012A}"/>
              </a:ext>
            </a:extLst>
          </p:cNvPr>
          <p:cNvCxnSpPr>
            <a:stCxn id="101" idx="2"/>
            <a:endCxn id="102" idx="0"/>
          </p:cNvCxnSpPr>
          <p:nvPr/>
        </p:nvCxnSpPr>
        <p:spPr>
          <a:xfrm>
            <a:off x="6210754" y="4084311"/>
            <a:ext cx="8024" cy="444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3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544352" y="-1341184"/>
            <a:ext cx="7190129" cy="5008667"/>
            <a:chOff x="999662" y="798722"/>
            <a:chExt cx="4706195" cy="2706478"/>
          </a:xfrm>
        </p:grpSpPr>
        <p:sp>
          <p:nvSpPr>
            <p:cNvPr id="8" name="타원 7"/>
            <p:cNvSpPr/>
            <p:nvPr/>
          </p:nvSpPr>
          <p:spPr>
            <a:xfrm>
              <a:off x="1651861" y="798722"/>
              <a:ext cx="2254785" cy="923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>
                  <a:solidFill>
                    <a:srgbClr val="FF0000"/>
                  </a:solidFill>
                </a:rPr>
                <a:t>Market</a:t>
              </a:r>
            </a:p>
          </p:txBody>
        </p:sp>
        <p:cxnSp>
          <p:nvCxnSpPr>
            <p:cNvPr id="20" name="꺾인 연결선 19"/>
            <p:cNvCxnSpPr>
              <a:stCxn id="8" idx="4"/>
              <a:endCxn id="21" idx="0"/>
            </p:cNvCxnSpPr>
            <p:nvPr/>
          </p:nvCxnSpPr>
          <p:spPr>
            <a:xfrm rot="16200000" flipH="1">
              <a:off x="2447072" y="2054483"/>
              <a:ext cx="664365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/>
            <p:cNvSpPr/>
            <p:nvPr/>
          </p:nvSpPr>
          <p:spPr>
            <a:xfrm>
              <a:off x="2205709" y="2386667"/>
              <a:ext cx="1147091" cy="3321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000" dirty="0">
                  <a:solidFill>
                    <a:srgbClr val="FF0000"/>
                  </a:solidFill>
                </a:rPr>
                <a:t>Insert</a:t>
              </a:r>
              <a:endParaRPr lang="ko-KR" altLang="en-US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33" name="꺾인 연결선 32"/>
            <p:cNvCxnSpPr>
              <a:stCxn id="8" idx="4"/>
              <a:endCxn id="34" idx="0"/>
            </p:cNvCxnSpPr>
            <p:nvPr/>
          </p:nvCxnSpPr>
          <p:spPr>
            <a:xfrm rot="16200000" flipH="1">
              <a:off x="3096296" y="1405259"/>
              <a:ext cx="664365" cy="129844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/>
            <p:cNvSpPr/>
            <p:nvPr/>
          </p:nvSpPr>
          <p:spPr>
            <a:xfrm>
              <a:off x="3504157" y="2386667"/>
              <a:ext cx="1147091" cy="3321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000">
                  <a:solidFill>
                    <a:srgbClr val="FF0000"/>
                  </a:solidFill>
                </a:rPr>
                <a:t>Update</a:t>
              </a:r>
              <a:endParaRPr lang="ko-KR" altLang="en-US" sz="2000">
                <a:solidFill>
                  <a:srgbClr val="FF0000"/>
                </a:solidFill>
              </a:endParaRPr>
            </a:p>
          </p:txBody>
        </p:sp>
        <p:cxnSp>
          <p:nvCxnSpPr>
            <p:cNvPr id="35" name="꺾인 연결선 34"/>
            <p:cNvCxnSpPr>
              <a:endCxn id="36" idx="0"/>
            </p:cNvCxnSpPr>
            <p:nvPr/>
          </p:nvCxnSpPr>
          <p:spPr>
            <a:xfrm rot="10800000" flipV="1">
              <a:off x="1573209" y="2048255"/>
              <a:ext cx="1206044" cy="33841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/>
            <p:cNvSpPr/>
            <p:nvPr/>
          </p:nvSpPr>
          <p:spPr>
            <a:xfrm>
              <a:off x="999663" y="2386667"/>
              <a:ext cx="1147091" cy="3321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000" dirty="0">
                  <a:solidFill>
                    <a:srgbClr val="FF0000"/>
                  </a:solidFill>
                </a:rPr>
                <a:t>Search</a:t>
              </a:r>
              <a:endParaRPr lang="ko-KR" altLang="en-US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43" name="꺾인 연결선 42"/>
            <p:cNvCxnSpPr>
              <a:endCxn id="44" idx="0"/>
            </p:cNvCxnSpPr>
            <p:nvPr/>
          </p:nvCxnSpPr>
          <p:spPr>
            <a:xfrm>
              <a:off x="2720299" y="2048255"/>
              <a:ext cx="2492858" cy="33841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타원 43"/>
            <p:cNvSpPr/>
            <p:nvPr/>
          </p:nvSpPr>
          <p:spPr>
            <a:xfrm>
              <a:off x="4720457" y="2386667"/>
              <a:ext cx="985400" cy="3321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000">
                  <a:solidFill>
                    <a:srgbClr val="FF0000"/>
                  </a:solidFill>
                </a:rPr>
                <a:t>Delete</a:t>
              </a:r>
              <a:endParaRPr lang="ko-KR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999662" y="3173051"/>
              <a:ext cx="1147091" cy="3321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000">
                  <a:solidFill>
                    <a:srgbClr val="FF0000"/>
                  </a:solidFill>
                </a:rPr>
                <a:t>Map</a:t>
              </a:r>
              <a:endParaRPr lang="ko-KR" altLang="en-US" sz="2000">
                <a:solidFill>
                  <a:srgbClr val="FF0000"/>
                </a:solidFill>
              </a:endParaRPr>
            </a:p>
          </p:txBody>
        </p:sp>
        <p:cxnSp>
          <p:nvCxnSpPr>
            <p:cNvPr id="50" name="꺾인 연결선 49"/>
            <p:cNvCxnSpPr>
              <a:stCxn id="36" idx="4"/>
              <a:endCxn id="48" idx="0"/>
            </p:cNvCxnSpPr>
            <p:nvPr/>
          </p:nvCxnSpPr>
          <p:spPr>
            <a:xfrm rot="5400000">
              <a:off x="1346092" y="2945933"/>
              <a:ext cx="454235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2263264" y="4121595"/>
            <a:ext cx="7475714" cy="4292719"/>
            <a:chOff x="3691084" y="4274622"/>
            <a:chExt cx="4706194" cy="2164172"/>
          </a:xfrm>
        </p:grpSpPr>
        <p:cxnSp>
          <p:nvCxnSpPr>
            <p:cNvPr id="74" name="꺾인 연결선 73"/>
            <p:cNvCxnSpPr/>
            <p:nvPr/>
          </p:nvCxnSpPr>
          <p:spPr>
            <a:xfrm rot="10800000" flipV="1">
              <a:off x="4264630" y="5768233"/>
              <a:ext cx="1206044" cy="33841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/>
            <p:cNvSpPr/>
            <p:nvPr/>
          </p:nvSpPr>
          <p:spPr>
            <a:xfrm>
              <a:off x="4465322" y="4274622"/>
              <a:ext cx="2004134" cy="11911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000" dirty="0" err="1">
                  <a:solidFill>
                    <a:srgbClr val="FF0000"/>
                  </a:solidFill>
                </a:rPr>
                <a:t>BookMark</a:t>
              </a:r>
              <a:endParaRPr lang="ko-KR" altLang="en-US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70" name="꺾인 연결선 69"/>
            <p:cNvCxnSpPr/>
            <p:nvPr/>
          </p:nvCxnSpPr>
          <p:spPr>
            <a:xfrm rot="5400000">
              <a:off x="4911411" y="5547377"/>
              <a:ext cx="1118533" cy="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타원 70"/>
            <p:cNvSpPr/>
            <p:nvPr/>
          </p:nvSpPr>
          <p:spPr>
            <a:xfrm>
              <a:off x="4897130" y="6106645"/>
              <a:ext cx="1147091" cy="3321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000">
                  <a:solidFill>
                    <a:srgbClr val="FF0000"/>
                  </a:solidFill>
                </a:rPr>
                <a:t>Insert</a:t>
              </a:r>
              <a:endParaRPr lang="ko-KR" altLang="en-US" sz="2000">
                <a:solidFill>
                  <a:srgbClr val="FF0000"/>
                </a:solidFill>
              </a:endParaRPr>
            </a:p>
          </p:txBody>
        </p:sp>
        <p:cxnSp>
          <p:nvCxnSpPr>
            <p:cNvPr id="72" name="꺾인 연결선 71"/>
            <p:cNvCxnSpPr/>
            <p:nvPr/>
          </p:nvCxnSpPr>
          <p:spPr>
            <a:xfrm rot="16200000" flipH="1">
              <a:off x="5787717" y="5125237"/>
              <a:ext cx="664365" cy="129844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타원 72"/>
            <p:cNvSpPr/>
            <p:nvPr/>
          </p:nvSpPr>
          <p:spPr>
            <a:xfrm>
              <a:off x="6195578" y="6106645"/>
              <a:ext cx="1147091" cy="3321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000">
                  <a:solidFill>
                    <a:srgbClr val="FF0000"/>
                  </a:solidFill>
                </a:rPr>
                <a:t>Update</a:t>
              </a:r>
              <a:endParaRPr lang="ko-KR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3691084" y="6106645"/>
              <a:ext cx="1147091" cy="3321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000">
                  <a:solidFill>
                    <a:srgbClr val="FF0000"/>
                  </a:solidFill>
                </a:rPr>
                <a:t>Search</a:t>
              </a:r>
              <a:endParaRPr lang="ko-KR" altLang="en-US" sz="2000">
                <a:solidFill>
                  <a:srgbClr val="FF0000"/>
                </a:solidFill>
              </a:endParaRPr>
            </a:p>
          </p:txBody>
        </p:sp>
        <p:cxnSp>
          <p:nvCxnSpPr>
            <p:cNvPr id="76" name="꺾인 연결선 75"/>
            <p:cNvCxnSpPr/>
            <p:nvPr/>
          </p:nvCxnSpPr>
          <p:spPr>
            <a:xfrm>
              <a:off x="5411720" y="5768233"/>
              <a:ext cx="2492858" cy="33841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타원 76"/>
            <p:cNvSpPr/>
            <p:nvPr/>
          </p:nvSpPr>
          <p:spPr>
            <a:xfrm>
              <a:off x="7411878" y="6106645"/>
              <a:ext cx="985400" cy="3321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000">
                  <a:solidFill>
                    <a:srgbClr val="FF0000"/>
                  </a:solidFill>
                </a:rPr>
                <a:t>Delete</a:t>
              </a:r>
              <a:endParaRPr lang="ko-KR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361268" y="-110757"/>
            <a:ext cx="7190128" cy="3777915"/>
            <a:chOff x="6469456" y="1463769"/>
            <a:chExt cx="4706194" cy="2041430"/>
          </a:xfrm>
        </p:grpSpPr>
        <p:cxnSp>
          <p:nvCxnSpPr>
            <p:cNvPr id="56" name="꺾인 연결선 55"/>
            <p:cNvCxnSpPr>
              <a:endCxn id="57" idx="0"/>
            </p:cNvCxnSpPr>
            <p:nvPr/>
          </p:nvCxnSpPr>
          <p:spPr>
            <a:xfrm rot="10800000" flipV="1">
              <a:off x="7043002" y="2823939"/>
              <a:ext cx="1206044" cy="33841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/>
            <p:cNvSpPr/>
            <p:nvPr/>
          </p:nvSpPr>
          <p:spPr>
            <a:xfrm>
              <a:off x="7121652" y="1463769"/>
              <a:ext cx="2254785" cy="923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>
                  <a:solidFill>
                    <a:srgbClr val="FF0000"/>
                  </a:solidFill>
                </a:rPr>
                <a:t>User</a:t>
              </a:r>
            </a:p>
          </p:txBody>
        </p:sp>
        <p:cxnSp>
          <p:nvCxnSpPr>
            <p:cNvPr id="52" name="꺾인 연결선 51"/>
            <p:cNvCxnSpPr/>
            <p:nvPr/>
          </p:nvCxnSpPr>
          <p:spPr>
            <a:xfrm rot="16200000" flipH="1">
              <a:off x="7717992" y="2631294"/>
              <a:ext cx="1062109" cy="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꺾인 연결선 53"/>
            <p:cNvCxnSpPr/>
            <p:nvPr/>
          </p:nvCxnSpPr>
          <p:spPr>
            <a:xfrm rot="16200000" flipH="1">
              <a:off x="8566089" y="2180943"/>
              <a:ext cx="664365" cy="129844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타원 54"/>
            <p:cNvSpPr/>
            <p:nvPr/>
          </p:nvSpPr>
          <p:spPr>
            <a:xfrm>
              <a:off x="8973950" y="3162351"/>
              <a:ext cx="1147091" cy="3321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000">
                  <a:solidFill>
                    <a:srgbClr val="FF0000"/>
                  </a:solidFill>
                </a:rPr>
                <a:t>Update</a:t>
              </a:r>
              <a:endParaRPr lang="ko-KR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6469456" y="3162351"/>
              <a:ext cx="1147091" cy="3321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000">
                  <a:solidFill>
                    <a:srgbClr val="FF0000"/>
                  </a:solidFill>
                </a:rPr>
                <a:t>Search</a:t>
              </a:r>
              <a:endParaRPr lang="ko-KR" altLang="en-US" sz="2000">
                <a:solidFill>
                  <a:srgbClr val="FF0000"/>
                </a:solidFill>
              </a:endParaRPr>
            </a:p>
          </p:txBody>
        </p:sp>
        <p:cxnSp>
          <p:nvCxnSpPr>
            <p:cNvPr id="58" name="꺾인 연결선 57"/>
            <p:cNvCxnSpPr/>
            <p:nvPr/>
          </p:nvCxnSpPr>
          <p:spPr>
            <a:xfrm>
              <a:off x="8190092" y="2823939"/>
              <a:ext cx="2492858" cy="33841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타원 58"/>
            <p:cNvSpPr/>
            <p:nvPr/>
          </p:nvSpPr>
          <p:spPr>
            <a:xfrm>
              <a:off x="10190250" y="3162351"/>
              <a:ext cx="985400" cy="3321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000">
                  <a:solidFill>
                    <a:srgbClr val="FF0000"/>
                  </a:solidFill>
                </a:rPr>
                <a:t>Delete</a:t>
              </a:r>
              <a:endParaRPr lang="ko-KR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7733126" y="3173050"/>
              <a:ext cx="1147091" cy="3321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000" dirty="0">
                  <a:solidFill>
                    <a:srgbClr val="FF0000"/>
                  </a:solidFill>
                </a:rPr>
                <a:t>Insert</a:t>
              </a:r>
              <a:endParaRPr lang="ko-KR" altLang="en-US" sz="20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7" name="직선 화살표 연결선 6"/>
          <p:cNvCxnSpPr>
            <a:stCxn id="8" idx="4"/>
            <a:endCxn id="53" idx="1"/>
          </p:cNvCxnSpPr>
          <p:nvPr/>
        </p:nvCxnSpPr>
        <p:spPr>
          <a:xfrm>
            <a:off x="2174510" y="368013"/>
            <a:ext cx="1784837" cy="40996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9" idx="4"/>
            <a:endCxn id="53" idx="7"/>
          </p:cNvCxnSpPr>
          <p:nvPr/>
        </p:nvCxnSpPr>
        <p:spPr>
          <a:xfrm flipH="1">
            <a:off x="6210446" y="1598440"/>
            <a:ext cx="1869680" cy="2869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D462B6-81A4-4B34-8077-2D52F959C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42" y="1200"/>
            <a:ext cx="3894222" cy="664861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altLang="ko-KR" sz="1400" b="1" dirty="0">
                <a:solidFill>
                  <a:schemeClr val="accent3"/>
                </a:solidFill>
                <a:latin typeface="맑은 고딕"/>
                <a:ea typeface="맑은 고딕"/>
              </a:rPr>
              <a:t>Market</a:t>
            </a:r>
          </a:p>
          <a:p>
            <a:pPr marL="344170" indent="-344170"/>
            <a:r>
              <a:rPr lang="ko-KR" altLang="en-US" sz="1400" b="1" dirty="0">
                <a:solidFill>
                  <a:schemeClr val="accent4"/>
                </a:solidFill>
                <a:latin typeface="맑은 고딕"/>
                <a:ea typeface="맑은 고딕"/>
              </a:rPr>
              <a:t>no</a:t>
            </a:r>
            <a:r>
              <a:rPr lang="ko-KR" altLang="en-US" sz="1400" dirty="0">
                <a:solidFill>
                  <a:schemeClr val="accent4"/>
                </a:solidFill>
                <a:latin typeface="맑은 고딕"/>
                <a:ea typeface="맑은 고딕"/>
              </a:rPr>
              <a:t> - </a:t>
            </a:r>
            <a:r>
              <a:rPr lang="ko-KR" altLang="en-US" sz="1400" u="sng" dirty="0">
                <a:solidFill>
                  <a:schemeClr val="accent4"/>
                </a:solidFill>
                <a:latin typeface="맑은 고딕"/>
                <a:ea typeface="맑은 고딕"/>
              </a:rPr>
              <a:t>상가업소번호(Primary)</a:t>
            </a:r>
          </a:p>
          <a:p>
            <a:pPr marL="344170" indent="-344170"/>
            <a:r>
              <a:rPr lang="ko-KR" altLang="en-US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Name</a:t>
            </a:r>
            <a:r>
              <a:rPr lang="ko-KR" altLang="en-US" sz="1400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- </a:t>
            </a:r>
            <a:r>
              <a:rPr lang="ko-KR" altLang="en-US" sz="1400" u="sng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상호명</a:t>
            </a:r>
          </a:p>
          <a:p>
            <a:pPr marL="344170" indent="-344170"/>
            <a:r>
              <a:rPr lang="ko-KR" altLang="en-US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Bigcode</a:t>
            </a:r>
            <a:r>
              <a:rPr lang="ko-KR" altLang="en-US" sz="1400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- </a:t>
            </a:r>
            <a:r>
              <a:rPr lang="ko-KR" altLang="en-US" sz="1400" u="sng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상권업종대분류코드</a:t>
            </a:r>
            <a:endParaRPr lang="ko-KR" altLang="en-US" sz="1400" u="sng" dirty="0">
              <a:solidFill>
                <a:schemeClr val="accent2">
                  <a:lumMod val="20000"/>
                  <a:lumOff val="80000"/>
                </a:schemeClr>
              </a:solidFill>
              <a:latin typeface="맑은 고딕"/>
              <a:ea typeface="맑은 고딕"/>
            </a:endParaRPr>
          </a:p>
          <a:p>
            <a:pPr marL="344170" indent="-344170"/>
            <a:r>
              <a:rPr lang="ko-KR" altLang="en-US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Bigname</a:t>
            </a:r>
            <a:r>
              <a:rPr lang="ko-KR" altLang="en-US" sz="1400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- </a:t>
            </a:r>
            <a:r>
              <a:rPr lang="ko-KR" altLang="en-US" sz="1400" u="sng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상권업종대분류명</a:t>
            </a:r>
            <a:endParaRPr lang="ko-KR" altLang="en-US" sz="1400" u="sng" dirty="0">
              <a:solidFill>
                <a:schemeClr val="accent2">
                  <a:lumMod val="20000"/>
                  <a:lumOff val="80000"/>
                </a:schemeClr>
              </a:solidFill>
              <a:latin typeface="맑은 고딕"/>
              <a:ea typeface="맑은 고딕"/>
            </a:endParaRPr>
          </a:p>
          <a:p>
            <a:pPr marL="344170" indent="-344170"/>
            <a:r>
              <a:rPr lang="ko-KR" altLang="en-US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Midcode</a:t>
            </a:r>
            <a:r>
              <a:rPr lang="ko-KR" altLang="en-US" sz="1400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- </a:t>
            </a:r>
            <a:r>
              <a:rPr lang="ko-KR" altLang="en-US" sz="1400" u="sng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상권업종중분류코드</a:t>
            </a:r>
          </a:p>
          <a:p>
            <a:pPr marL="344170" indent="-344170"/>
            <a:r>
              <a:rPr lang="ko-KR" altLang="en-US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Midname</a:t>
            </a:r>
            <a:r>
              <a:rPr lang="ko-KR" altLang="en-US" sz="1400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- </a:t>
            </a:r>
            <a:r>
              <a:rPr lang="ko-KR" altLang="en-US" sz="1400" u="sng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상권업종소분류명</a:t>
            </a:r>
            <a:endParaRPr lang="ko-KR" altLang="en-US" sz="1400" u="sng" dirty="0">
              <a:solidFill>
                <a:schemeClr val="accent2">
                  <a:lumMod val="20000"/>
                  <a:lumOff val="80000"/>
                </a:schemeClr>
              </a:solidFill>
              <a:latin typeface="맑은 고딕"/>
              <a:ea typeface="맑은 고딕"/>
            </a:endParaRPr>
          </a:p>
          <a:p>
            <a:pPr marL="344170" indent="-344170"/>
            <a:r>
              <a:rPr lang="ko-KR" altLang="en-US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Stdcode</a:t>
            </a:r>
            <a:r>
              <a:rPr lang="ko-KR" altLang="en-US" sz="1400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- </a:t>
            </a:r>
            <a:r>
              <a:rPr lang="ko-KR" altLang="en-US" sz="1400" u="sng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표준산업분류코드</a:t>
            </a:r>
          </a:p>
          <a:p>
            <a:pPr marL="344170" indent="-344170"/>
            <a:r>
              <a:rPr lang="ko-KR" altLang="en-US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Stdname</a:t>
            </a:r>
            <a:r>
              <a:rPr lang="ko-KR" altLang="en-US" sz="1400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- </a:t>
            </a:r>
            <a:r>
              <a:rPr lang="ko-KR" altLang="en-US" sz="1400" u="sng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표준산업분류명</a:t>
            </a:r>
          </a:p>
          <a:p>
            <a:pPr marL="344170" indent="-344170"/>
            <a:r>
              <a:rPr lang="ko-KR" altLang="en-US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Address</a:t>
            </a:r>
            <a:r>
              <a:rPr lang="ko-KR" altLang="en-US" sz="1400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- </a:t>
            </a:r>
            <a:r>
              <a:rPr lang="ko-KR" altLang="en-US" sz="1400" u="sng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지번주소</a:t>
            </a:r>
          </a:p>
          <a:p>
            <a:pPr marL="344170" indent="-344170"/>
            <a:r>
              <a:rPr lang="ko-KR" altLang="en-US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Roadadd</a:t>
            </a:r>
            <a:r>
              <a:rPr lang="ko-KR" altLang="en-US" sz="1400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- </a:t>
            </a:r>
            <a:r>
              <a:rPr lang="ko-KR" altLang="en-US" sz="1400" u="sng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도로명주소</a:t>
            </a:r>
            <a:endParaRPr lang="ko-KR" altLang="en-US" sz="1400" u="sng" dirty="0">
              <a:solidFill>
                <a:schemeClr val="accent2">
                  <a:lumMod val="20000"/>
                  <a:lumOff val="80000"/>
                </a:schemeClr>
              </a:solidFill>
              <a:latin typeface="맑은 고딕"/>
              <a:ea typeface="맑은 고딕"/>
            </a:endParaRPr>
          </a:p>
          <a:p>
            <a:pPr marL="344170" indent="-344170"/>
            <a:r>
              <a:rPr lang="ko-KR" altLang="en-US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Oldmail</a:t>
            </a:r>
            <a:r>
              <a:rPr lang="ko-KR" altLang="en-US" sz="1400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- </a:t>
            </a:r>
            <a:r>
              <a:rPr lang="ko-KR" altLang="en-US" sz="1400" u="sng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(구) 우편번호</a:t>
            </a:r>
          </a:p>
          <a:p>
            <a:pPr marL="344170" indent="-344170"/>
            <a:r>
              <a:rPr lang="ko-KR" altLang="en-US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Newmail</a:t>
            </a:r>
            <a:r>
              <a:rPr lang="ko-KR" altLang="en-US" sz="1400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- </a:t>
            </a:r>
            <a:r>
              <a:rPr lang="ko-KR" altLang="en-US" sz="1400" u="sng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(신) 우편번호</a:t>
            </a:r>
          </a:p>
          <a:p>
            <a:pPr marL="344170" indent="-344170"/>
            <a:r>
              <a:rPr lang="ko-KR" altLang="en-US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Longitude</a:t>
            </a:r>
            <a:r>
              <a:rPr lang="ko-KR" altLang="en-US" sz="1400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- </a:t>
            </a:r>
            <a:r>
              <a:rPr lang="ko-KR" altLang="en-US" sz="1400" u="sng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경도</a:t>
            </a:r>
          </a:p>
          <a:p>
            <a:pPr marL="344170" indent="-344170"/>
            <a:r>
              <a:rPr lang="ko-KR" altLang="en-US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Latitude</a:t>
            </a:r>
            <a:r>
              <a:rPr lang="ko-KR" altLang="en-US" sz="1400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- </a:t>
            </a:r>
            <a:r>
              <a:rPr lang="ko-KR" altLang="en-US" sz="1400" u="sng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위도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11" y="1200"/>
            <a:ext cx="5430514" cy="6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76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D53B7A-966B-45CC-BDD1-B371BE258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66636" y="909114"/>
            <a:ext cx="3894222" cy="55380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US" altLang="ko-KR" b="1" dirty="0">
                <a:solidFill>
                  <a:schemeClr val="accent3"/>
                </a:solidFill>
                <a:latin typeface="맑은 고딕"/>
                <a:ea typeface="맑은 고딕"/>
              </a:rPr>
              <a:t>User</a:t>
            </a:r>
          </a:p>
          <a:p>
            <a:pPr marL="344170" indent="-344170"/>
            <a:r>
              <a:rPr lang="ko-KR" altLang="en-US" b="1" dirty="0">
                <a:solidFill>
                  <a:schemeClr val="accent5"/>
                </a:solidFill>
                <a:latin typeface="맑은 고딕"/>
                <a:ea typeface="맑은 고딕"/>
              </a:rPr>
              <a:t>ID</a:t>
            </a:r>
            <a:r>
              <a:rPr lang="ko-KR" altLang="en-US" dirty="0">
                <a:solidFill>
                  <a:schemeClr val="accent5"/>
                </a:solidFill>
                <a:latin typeface="맑은 고딕"/>
                <a:ea typeface="맑은 고딕"/>
              </a:rPr>
              <a:t> - </a:t>
            </a:r>
            <a:r>
              <a:rPr lang="ko-KR" altLang="en-US" u="sng" dirty="0">
                <a:solidFill>
                  <a:schemeClr val="accent5"/>
                </a:solidFill>
                <a:latin typeface="맑은 고딕"/>
                <a:ea typeface="맑은 고딕"/>
              </a:rPr>
              <a:t>유저 ID(Primary</a:t>
            </a:r>
            <a:r>
              <a:rPr lang="en-US" altLang="en-US" u="sng" dirty="0">
                <a:solidFill>
                  <a:schemeClr val="accent5"/>
                </a:solidFill>
                <a:latin typeface="맑은 고딕"/>
                <a:ea typeface="맑은 고딕"/>
              </a:rPr>
              <a:t>)</a:t>
            </a:r>
            <a:endParaRPr lang="ko-KR" dirty="0">
              <a:solidFill>
                <a:schemeClr val="accent5"/>
              </a:solidFill>
              <a:latin typeface="맑은 고딕"/>
              <a:ea typeface="맑은 고딕"/>
            </a:endParaRPr>
          </a:p>
          <a:p>
            <a:pPr marL="344170" indent="-344170"/>
            <a:endParaRPr lang="ko-KR" altLang="en-US" dirty="0">
              <a:latin typeface="맑은 고딕"/>
              <a:ea typeface="맑은 고딕"/>
            </a:endParaRPr>
          </a:p>
          <a:p>
            <a:pPr marL="344170" indent="-344170"/>
            <a:r>
              <a:rPr lang="ko-KR" altLang="en-US" b="1" dirty="0">
                <a:latin typeface="맑은 고딕"/>
                <a:ea typeface="맑은 고딕"/>
              </a:rPr>
              <a:t>PASSWORD</a:t>
            </a:r>
            <a:r>
              <a:rPr lang="ko-KR" altLang="en-US" dirty="0">
                <a:latin typeface="맑은 고딕"/>
                <a:ea typeface="맑은 고딕"/>
              </a:rPr>
              <a:t> - </a:t>
            </a:r>
            <a:r>
              <a:rPr lang="ko-KR" altLang="en-US" u="sng" dirty="0">
                <a:latin typeface="맑은 고딕"/>
                <a:ea typeface="맑은 고딕"/>
              </a:rPr>
              <a:t>비밀번호</a:t>
            </a:r>
          </a:p>
          <a:p>
            <a:pPr marL="344170" indent="-344170"/>
            <a:endParaRPr lang="ko-KR" altLang="en-US" dirty="0">
              <a:latin typeface="맑은 고딕"/>
              <a:ea typeface="맑은 고딕"/>
            </a:endParaRPr>
          </a:p>
          <a:p>
            <a:pPr marL="344170" indent="-344170"/>
            <a:r>
              <a:rPr lang="ko-KR" altLang="en-US" b="1" dirty="0">
                <a:latin typeface="맑은 고딕"/>
                <a:ea typeface="맑은 고딕"/>
              </a:rPr>
              <a:t>Name</a:t>
            </a:r>
            <a:r>
              <a:rPr lang="ko-KR" altLang="en-US" dirty="0">
                <a:latin typeface="맑은 고딕"/>
                <a:ea typeface="맑은 고딕"/>
              </a:rPr>
              <a:t> - 사용자 이름</a:t>
            </a:r>
          </a:p>
          <a:p>
            <a:pPr marL="344170" indent="-344170"/>
            <a:endParaRPr lang="ko-KR" altLang="en-US" dirty="0">
              <a:latin typeface="맑은 고딕"/>
              <a:ea typeface="맑은 고딕"/>
            </a:endParaRPr>
          </a:p>
          <a:p>
            <a:pPr marL="344170" indent="-344170"/>
            <a:r>
              <a:rPr lang="ko-KR" altLang="en-US" b="1" dirty="0">
                <a:latin typeface="맑은 고딕"/>
                <a:ea typeface="맑은 고딕"/>
              </a:rPr>
              <a:t>Group</a:t>
            </a:r>
            <a:r>
              <a:rPr lang="ko-KR" altLang="en-US" dirty="0">
                <a:latin typeface="맑은 고딕"/>
                <a:ea typeface="맑은 고딕"/>
              </a:rPr>
              <a:t> - </a:t>
            </a:r>
            <a:r>
              <a:rPr lang="ko-KR" altLang="en-US" u="sng" dirty="0">
                <a:latin typeface="맑은 고딕"/>
                <a:ea typeface="맑은 고딕"/>
              </a:rPr>
              <a:t>사용자 소속</a:t>
            </a:r>
          </a:p>
          <a:p>
            <a:pPr marL="344170" indent="-344170"/>
            <a:endParaRPr lang="ko-KR" altLang="en-US" dirty="0">
              <a:latin typeface="맑은 고딕"/>
              <a:ea typeface="맑은 고딕"/>
            </a:endParaRPr>
          </a:p>
          <a:p>
            <a:pPr marL="344170" indent="-344170"/>
            <a:r>
              <a:rPr lang="ko-KR" altLang="en-US" b="1" dirty="0">
                <a:latin typeface="맑은 고딕"/>
                <a:ea typeface="맑은 고딕"/>
              </a:rPr>
              <a:t>Telnum</a:t>
            </a:r>
            <a:r>
              <a:rPr lang="ko-KR" altLang="en-US" dirty="0">
                <a:latin typeface="맑은 고딕"/>
                <a:ea typeface="맑은 고딕"/>
              </a:rPr>
              <a:t> - </a:t>
            </a:r>
            <a:r>
              <a:rPr lang="ko-KR" altLang="en-US" u="sng" dirty="0">
                <a:latin typeface="맑은 고딕"/>
                <a:ea typeface="맑은 고딕"/>
              </a:rPr>
              <a:t>사용자 전화번호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6313" y="0"/>
            <a:ext cx="5764740" cy="69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4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D53B7A-966B-45CC-BDD1-B371BE258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66636" y="909114"/>
            <a:ext cx="3894222" cy="553804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altLang="ko-KR" b="1" dirty="0">
                <a:solidFill>
                  <a:schemeClr val="accent3"/>
                </a:solidFill>
                <a:latin typeface="맑은 고딕"/>
                <a:ea typeface="맑은 고딕"/>
              </a:rPr>
              <a:t>History</a:t>
            </a:r>
          </a:p>
          <a:p>
            <a:pPr marL="344170" indent="-344170"/>
            <a:r>
              <a:rPr lang="ko-KR" altLang="en-US" b="1" dirty="0">
                <a:solidFill>
                  <a:schemeClr val="accent4"/>
                </a:solidFill>
                <a:latin typeface="맑은 고딕"/>
                <a:ea typeface="맑은 고딕"/>
              </a:rPr>
              <a:t>ID</a:t>
            </a:r>
            <a:r>
              <a:rPr lang="ko-KR" altLang="en-US" dirty="0">
                <a:solidFill>
                  <a:schemeClr val="accent4"/>
                </a:solidFill>
                <a:latin typeface="맑은 고딕"/>
                <a:ea typeface="맑은 고딕"/>
              </a:rPr>
              <a:t> - </a:t>
            </a:r>
            <a:r>
              <a:rPr lang="ko-KR" altLang="en-US" u="sng" dirty="0">
                <a:solidFill>
                  <a:schemeClr val="accent4"/>
                </a:solidFill>
                <a:latin typeface="맑은 고딕"/>
                <a:ea typeface="맑은 고딕"/>
              </a:rPr>
              <a:t>유저 ID</a:t>
            </a:r>
            <a:r>
              <a:rPr lang="en-US" altLang="ko-KR" u="sng" dirty="0">
                <a:solidFill>
                  <a:schemeClr val="accent4"/>
                </a:solidFill>
                <a:latin typeface="맑은 고딕"/>
                <a:ea typeface="맑은 고딕"/>
              </a:rPr>
              <a:t>(Foreign)</a:t>
            </a:r>
            <a:endParaRPr lang="ko-KR" dirty="0">
              <a:solidFill>
                <a:schemeClr val="accent4"/>
              </a:solidFill>
              <a:latin typeface="맑은 고딕"/>
              <a:ea typeface="맑은 고딕"/>
            </a:endParaRPr>
          </a:p>
          <a:p>
            <a:pPr marL="344170" indent="-344170"/>
            <a:endParaRPr lang="ko-KR" altLang="en-US" dirty="0">
              <a:latin typeface="맑은 고딕"/>
              <a:ea typeface="맑은 고딕"/>
            </a:endParaRPr>
          </a:p>
          <a:p>
            <a:pPr marL="344170" indent="-344170"/>
            <a:r>
              <a:rPr lang="ko-KR" altLang="en-US" b="1" dirty="0">
                <a:solidFill>
                  <a:schemeClr val="accent4"/>
                </a:solidFill>
                <a:latin typeface="맑은 고딕"/>
                <a:ea typeface="맑은 고딕"/>
              </a:rPr>
              <a:t>no</a:t>
            </a:r>
            <a:r>
              <a:rPr lang="ko-KR" altLang="en-US" dirty="0">
                <a:solidFill>
                  <a:schemeClr val="accent4"/>
                </a:solidFill>
                <a:latin typeface="맑은 고딕"/>
                <a:ea typeface="맑은 고딕"/>
              </a:rPr>
              <a:t> - </a:t>
            </a:r>
            <a:r>
              <a:rPr lang="ko-KR" altLang="en-US" u="sng" dirty="0">
                <a:solidFill>
                  <a:schemeClr val="accent4"/>
                </a:solidFill>
                <a:latin typeface="맑은 고딕"/>
                <a:ea typeface="맑은 고딕"/>
              </a:rPr>
              <a:t>상가업소번호(</a:t>
            </a:r>
            <a:r>
              <a:rPr lang="en-US" altLang="ko-KR" u="sng" dirty="0">
                <a:solidFill>
                  <a:schemeClr val="accent4"/>
                </a:solidFill>
                <a:latin typeface="맑은 고딕"/>
                <a:ea typeface="맑은 고딕"/>
              </a:rPr>
              <a:t>Foreign</a:t>
            </a:r>
            <a:r>
              <a:rPr lang="ko-KR" altLang="en-US" u="sng" dirty="0">
                <a:solidFill>
                  <a:schemeClr val="accent4"/>
                </a:solidFill>
                <a:latin typeface="맑은 고딕"/>
                <a:ea typeface="맑은 고딕"/>
              </a:rPr>
              <a:t>)</a:t>
            </a:r>
          </a:p>
          <a:p>
            <a:pPr marL="344170" indent="-344170"/>
            <a:endParaRPr lang="ko-KR" altLang="en-US" dirty="0">
              <a:latin typeface="맑은 고딕"/>
              <a:ea typeface="맑은 고딕"/>
            </a:endParaRPr>
          </a:p>
          <a:p>
            <a:pPr marL="344170" indent="-344170"/>
            <a:r>
              <a:rPr lang="ko-KR" altLang="en-US" b="1" dirty="0">
                <a:latin typeface="맑은 고딕"/>
                <a:ea typeface="맑은 고딕"/>
              </a:rPr>
              <a:t>Name</a:t>
            </a:r>
            <a:r>
              <a:rPr lang="ko-KR" altLang="en-US" dirty="0">
                <a:latin typeface="맑은 고딕"/>
                <a:ea typeface="맑은 고딕"/>
              </a:rPr>
              <a:t> - </a:t>
            </a:r>
            <a:r>
              <a:rPr lang="ko-KR" altLang="en-US" u="sng" dirty="0">
                <a:latin typeface="맑은 고딕"/>
                <a:ea typeface="맑은 고딕"/>
              </a:rPr>
              <a:t>상호명</a:t>
            </a:r>
          </a:p>
          <a:p>
            <a:pPr marL="344170" indent="-344170"/>
            <a:endParaRPr lang="ko-KR" altLang="en-US" dirty="0">
              <a:latin typeface="맑은 고딕"/>
              <a:ea typeface="맑은 고딕"/>
            </a:endParaRPr>
          </a:p>
          <a:p>
            <a:pPr marL="344170" indent="-344170"/>
            <a:r>
              <a:rPr lang="en-US" altLang="ko-KR" b="1" dirty="0" err="1">
                <a:latin typeface="맑은 고딕"/>
                <a:ea typeface="맑은 고딕"/>
              </a:rPr>
              <a:t>bigname</a:t>
            </a:r>
            <a:r>
              <a:rPr lang="ko-KR" altLang="en-US" dirty="0">
                <a:latin typeface="맑은 고딕"/>
                <a:ea typeface="맑은 고딕"/>
              </a:rPr>
              <a:t> - </a:t>
            </a:r>
            <a:r>
              <a:rPr lang="ko-KR" altLang="en-US" u="sng" dirty="0" err="1">
                <a:latin typeface="맑은 고딕"/>
                <a:ea typeface="맑은 고딕"/>
              </a:rPr>
              <a:t>상권업종대분류명</a:t>
            </a:r>
            <a:endParaRPr lang="ko-KR" altLang="en-US" u="sng" dirty="0">
              <a:latin typeface="맑은 고딕"/>
              <a:ea typeface="맑은 고딕"/>
            </a:endParaRPr>
          </a:p>
          <a:p>
            <a:pPr marL="344170" indent="-344170"/>
            <a:endParaRPr lang="ko-KR" altLang="en-US" dirty="0">
              <a:latin typeface="맑은 고딕"/>
              <a:ea typeface="맑은 고딕"/>
            </a:endParaRPr>
          </a:p>
          <a:p>
            <a:pPr marL="344170" indent="-344170"/>
            <a:r>
              <a:rPr lang="en-US" altLang="ko-KR" b="1" dirty="0" err="1">
                <a:latin typeface="맑은 고딕"/>
                <a:ea typeface="맑은 고딕"/>
              </a:rPr>
              <a:t>midname</a:t>
            </a:r>
            <a:r>
              <a:rPr lang="ko-KR" altLang="en-US" dirty="0">
                <a:latin typeface="맑은 고딕"/>
                <a:ea typeface="맑은 고딕"/>
              </a:rPr>
              <a:t> - </a:t>
            </a:r>
            <a:r>
              <a:rPr lang="ko-KR" altLang="en-US" u="sng" dirty="0" err="1">
                <a:latin typeface="맑은 고딕"/>
                <a:ea typeface="맑은 고딕"/>
              </a:rPr>
              <a:t>상권업종중분류명</a:t>
            </a:r>
            <a:endParaRPr lang="en-US" altLang="ko-KR" u="sng" dirty="0">
              <a:latin typeface="맑은 고딕"/>
              <a:ea typeface="맑은 고딕"/>
            </a:endParaRPr>
          </a:p>
          <a:p>
            <a:pPr marL="344170" indent="-344170"/>
            <a:endParaRPr lang="en-US" altLang="ko-KR" u="sng" dirty="0">
              <a:latin typeface="맑은 고딕"/>
              <a:ea typeface="맑은 고딕"/>
            </a:endParaRPr>
          </a:p>
          <a:p>
            <a:pPr marL="344170" indent="-344170"/>
            <a:r>
              <a:rPr lang="en-US" altLang="ko-KR" b="1" dirty="0" err="1">
                <a:latin typeface="맑은 고딕"/>
                <a:ea typeface="맑은 고딕"/>
              </a:rPr>
              <a:t>stdname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–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u="sng" dirty="0">
                <a:latin typeface="맑은 고딕"/>
                <a:ea typeface="맑은 고딕"/>
              </a:rPr>
              <a:t>표준산업 분류명</a:t>
            </a:r>
          </a:p>
          <a:p>
            <a:pPr marL="344170" indent="-344170"/>
            <a:endParaRPr lang="ko-KR" altLang="en-US" u="sng" dirty="0">
              <a:latin typeface="맑은 고딕"/>
              <a:ea typeface="맑은 고딕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6313" y="0"/>
            <a:ext cx="5764740" cy="69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89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9F718-84F4-4FB6-9AC5-455A98874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5671" y="700390"/>
            <a:ext cx="7950984" cy="1081705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latin typeface="맑은 고딕"/>
                <a:ea typeface="맑은 고딕"/>
              </a:rPr>
              <a:t>페이지 구성</a:t>
            </a:r>
            <a:endParaRPr lang="ko-KR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0ED6FB1-6984-4002-9BE1-105E0A61F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462" y="0"/>
            <a:ext cx="3019156" cy="7003954"/>
          </a:xfrm>
          <a:prstGeom prst="rect">
            <a:avLst/>
          </a:prstGeom>
        </p:spPr>
      </p:pic>
      <p:pic>
        <p:nvPicPr>
          <p:cNvPr id="8" name="Picture 2" descr="보노보노 페이지 사진에 대한 이미지 검색결과">
            <a:extLst>
              <a:ext uri="{FF2B5EF4-FFF2-40B4-BE49-F238E27FC236}">
                <a16:creationId xmlns:a16="http://schemas.microsoft.com/office/drawing/2014/main" id="{EE770CD5-BA9B-47D6-9F6F-B85CECA28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618" y="2314842"/>
            <a:ext cx="666646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228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8" descr="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201E7681-F5F6-4BA9-9309-F27E2AF17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5" y="2266133"/>
            <a:ext cx="5121007" cy="4602551"/>
          </a:xfrm>
          <a:prstGeom prst="rect">
            <a:avLst/>
          </a:prstGeom>
        </p:spPr>
      </p:pic>
      <p:pic>
        <p:nvPicPr>
          <p:cNvPr id="36" name="그림 36">
            <a:extLst>
              <a:ext uri="{FF2B5EF4-FFF2-40B4-BE49-F238E27FC236}">
                <a16:creationId xmlns:a16="http://schemas.microsoft.com/office/drawing/2014/main" id="{6D2E9AC4-77FA-4182-8F54-23556EB4A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459" y="2262302"/>
            <a:ext cx="5268816" cy="4591852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36A6F3C-9F99-4C0B-8F7C-2BBE2DA5653D}"/>
              </a:ext>
            </a:extLst>
          </p:cNvPr>
          <p:cNvCxnSpPr/>
          <p:nvPr/>
        </p:nvCxnSpPr>
        <p:spPr>
          <a:xfrm>
            <a:off x="5777150" y="491362"/>
            <a:ext cx="3176081" cy="22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8ACF77B-D72F-4932-A155-4C685F97D7FA}"/>
              </a:ext>
            </a:extLst>
          </p:cNvPr>
          <p:cNvSpPr txBox="1"/>
          <p:nvPr/>
        </p:nvSpPr>
        <p:spPr>
          <a:xfrm>
            <a:off x="6540230" y="671209"/>
            <a:ext cx="1883924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highlight>
                  <a:srgbClr val="000000"/>
                </a:highlight>
                <a:latin typeface="맑은 고딕"/>
                <a:ea typeface="맑은 고딕"/>
              </a:rPr>
              <a:t>Log-in</a:t>
            </a:r>
            <a:endParaRPr lang="ko-KR" altLang="en-US" sz="2400" dirty="0">
              <a:highlight>
                <a:srgbClr val="000000"/>
              </a:highlight>
              <a:latin typeface="맑은 고딕"/>
              <a:ea typeface="맑은 고딕"/>
            </a:endParaRPr>
          </a:p>
        </p:txBody>
      </p:sp>
      <p:pic>
        <p:nvPicPr>
          <p:cNvPr id="17" name="그림 1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B55505B-047A-49F2-9E41-6D347B9125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8077" r="71250" b="77799"/>
          <a:stretch/>
        </p:blipFill>
        <p:spPr>
          <a:xfrm>
            <a:off x="1016487" y="-3019"/>
            <a:ext cx="4751247" cy="914016"/>
          </a:xfrm>
          <a:prstGeom prst="rect">
            <a:avLst/>
          </a:prstGeom>
        </p:spPr>
      </p:pic>
      <p:pic>
        <p:nvPicPr>
          <p:cNvPr id="19" name="그림 1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A0225F8-A25F-44FC-800E-4048204D63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91" r="55606" b="33520"/>
          <a:stretch/>
        </p:blipFill>
        <p:spPr>
          <a:xfrm>
            <a:off x="8988358" y="43370"/>
            <a:ext cx="2373014" cy="15739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BD74991-C93F-4767-B454-DDB3D06ADC48}"/>
              </a:ext>
            </a:extLst>
          </p:cNvPr>
          <p:cNvSpPr txBox="1"/>
          <p:nvPr/>
        </p:nvSpPr>
        <p:spPr>
          <a:xfrm>
            <a:off x="1887165" y="963037"/>
            <a:ext cx="27432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highlight>
                  <a:srgbClr val="000000"/>
                </a:highlight>
                <a:latin typeface="맑은 고딕"/>
                <a:ea typeface="맑은 고딕"/>
              </a:rPr>
              <a:t>Log-in.php</a:t>
            </a:r>
            <a:endParaRPr lang="ko-KR" altLang="en-US" sz="1200" dirty="0">
              <a:highlight>
                <a:srgbClr val="000000"/>
              </a:highlight>
              <a:latin typeface="맑은 고딕"/>
              <a:ea typeface="맑은 고딕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6963B2-A7AF-4461-939E-5F972E11F138}"/>
              </a:ext>
            </a:extLst>
          </p:cNvPr>
          <p:cNvSpPr txBox="1"/>
          <p:nvPr/>
        </p:nvSpPr>
        <p:spPr>
          <a:xfrm>
            <a:off x="9288292" y="1684504"/>
            <a:ext cx="27432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highlight>
                  <a:srgbClr val="000000"/>
                </a:highlight>
                <a:latin typeface="맑은 고딕"/>
                <a:ea typeface="맑은 고딕"/>
              </a:rPr>
              <a:t>Main.</a:t>
            </a:r>
            <a:r>
              <a:rPr lang="en-US" altLang="en-US" sz="1200">
                <a:highlight>
                  <a:srgbClr val="000000"/>
                </a:highlight>
                <a:latin typeface="맑은 고딕"/>
                <a:ea typeface="맑은 고딕"/>
              </a:rPr>
              <a:t>php</a:t>
            </a:r>
            <a:endParaRPr lang="ko-KR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304E966-201E-477B-9ABB-8A1F26D564D4}"/>
              </a:ext>
            </a:extLst>
          </p:cNvPr>
          <p:cNvCxnSpPr>
            <a:cxnSpLocks/>
          </p:cNvCxnSpPr>
          <p:nvPr/>
        </p:nvCxnSpPr>
        <p:spPr>
          <a:xfrm flipH="1">
            <a:off x="8928911" y="1626254"/>
            <a:ext cx="58366" cy="630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D8A8843-1B47-44E8-A7E1-E1167820F26A}"/>
              </a:ext>
            </a:extLst>
          </p:cNvPr>
          <p:cNvCxnSpPr>
            <a:cxnSpLocks/>
          </p:cNvCxnSpPr>
          <p:nvPr/>
        </p:nvCxnSpPr>
        <p:spPr>
          <a:xfrm flipH="1">
            <a:off x="5945762" y="1601936"/>
            <a:ext cx="3065833" cy="622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0BEA89-8A4A-42F5-A987-38E87C515204}"/>
              </a:ext>
            </a:extLst>
          </p:cNvPr>
          <p:cNvSpPr txBox="1"/>
          <p:nvPr/>
        </p:nvSpPr>
        <p:spPr>
          <a:xfrm>
            <a:off x="2746442" y="6280825"/>
            <a:ext cx="1883924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highlight>
                  <a:srgbClr val="000000"/>
                </a:highlight>
                <a:latin typeface="맑은 고딕"/>
                <a:ea typeface="맑은 고딕"/>
              </a:rPr>
              <a:t>Market</a:t>
            </a:r>
            <a:endParaRPr lang="ko-KR" altLang="en-US" sz="2400" dirty="0">
              <a:highlight>
                <a:srgbClr val="000000"/>
              </a:highlight>
              <a:latin typeface="맑은 고딕"/>
              <a:ea typeface="맑은 고딕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307D72-F092-42BC-8317-F8BA882B92E4}"/>
              </a:ext>
            </a:extLst>
          </p:cNvPr>
          <p:cNvSpPr txBox="1"/>
          <p:nvPr/>
        </p:nvSpPr>
        <p:spPr>
          <a:xfrm>
            <a:off x="6345676" y="6224080"/>
            <a:ext cx="1883924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highlight>
                  <a:srgbClr val="000000"/>
                </a:highlight>
                <a:latin typeface="맑은 고딕"/>
                <a:ea typeface="맑은 고딕"/>
              </a:rPr>
              <a:t>User</a:t>
            </a:r>
            <a:endParaRPr lang="ko-KR" altLang="en-US" sz="2400" dirty="0">
              <a:highlight>
                <a:srgbClr val="000000"/>
              </a:highlight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33502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55A75-EC1A-486B-AE2E-33DE0E1D7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25" y="670345"/>
            <a:ext cx="3312885" cy="1077229"/>
          </a:xfrm>
        </p:spPr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각 페이지 구현</a:t>
            </a:r>
            <a:endParaRPr lang="ko-KR" altLang="en-US"/>
          </a:p>
        </p:txBody>
      </p:sp>
      <p:pic>
        <p:nvPicPr>
          <p:cNvPr id="11" name="그림 1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63133B2-A35E-4D18-BE63-6E1D19B79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91" r="55606" b="33520"/>
          <a:stretch/>
        </p:blipFill>
        <p:spPr>
          <a:xfrm>
            <a:off x="982768" y="1154237"/>
            <a:ext cx="10387785" cy="5705284"/>
          </a:xfrm>
          <a:prstGeom prst="rect">
            <a:avLst/>
          </a:prstGeom>
        </p:spPr>
      </p:pic>
      <p:pic>
        <p:nvPicPr>
          <p:cNvPr id="15" name="그림 1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EB1AE48-7626-4071-8AD9-70130EFFA9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36" t="62740" r="53919" b="25721"/>
          <a:stretch/>
        </p:blipFill>
        <p:spPr>
          <a:xfrm>
            <a:off x="2695460" y="2273022"/>
            <a:ext cx="235229" cy="253246"/>
          </a:xfrm>
          <a:prstGeom prst="rect">
            <a:avLst/>
          </a:prstGeom>
        </p:spPr>
      </p:pic>
      <p:pic>
        <p:nvPicPr>
          <p:cNvPr id="19" name="그림 1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0571737-CD16-4A75-8088-E825FEC5F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666" y="1152869"/>
            <a:ext cx="10399922" cy="5709031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B34DCC-E0B3-4C27-9606-FFB43DACD42F}"/>
              </a:ext>
            </a:extLst>
          </p:cNvPr>
          <p:cNvSpPr/>
          <p:nvPr/>
        </p:nvSpPr>
        <p:spPr>
          <a:xfrm>
            <a:off x="10449498" y="5097137"/>
            <a:ext cx="521321" cy="1768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8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BEC713B0-2951-427C-80EA-A0DAEB03C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186" y="1151858"/>
            <a:ext cx="10435954" cy="5696647"/>
          </a:xfrm>
          <a:prstGeom prst="rect">
            <a:avLst/>
          </a:prstGeom>
        </p:spPr>
      </p:pic>
      <p:pic>
        <p:nvPicPr>
          <p:cNvPr id="18" name="그림 1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5FCCA00-AFBE-4990-AE0B-2810CA7C7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91" r="55606" b="33520"/>
          <a:stretch/>
        </p:blipFill>
        <p:spPr>
          <a:xfrm>
            <a:off x="982768" y="1154237"/>
            <a:ext cx="10387785" cy="5705284"/>
          </a:xfrm>
          <a:prstGeom prst="rect">
            <a:avLst/>
          </a:prstGeom>
        </p:spPr>
      </p:pic>
      <p:pic>
        <p:nvPicPr>
          <p:cNvPr id="21" name="그림 2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C7A635A-D547-4856-848D-9291433950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80" t="62523" r="47924" b="27057"/>
          <a:stretch/>
        </p:blipFill>
        <p:spPr>
          <a:xfrm>
            <a:off x="2263965" y="2530081"/>
            <a:ext cx="208079" cy="189909"/>
          </a:xfrm>
          <a:prstGeom prst="rect">
            <a:avLst/>
          </a:prstGeom>
        </p:spPr>
      </p:pic>
      <p:pic>
        <p:nvPicPr>
          <p:cNvPr id="23" name="그림 2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BE3B65C-29EF-4C45-AFF3-1FBF3F701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665" y="1152869"/>
            <a:ext cx="10399922" cy="5709031"/>
          </a:xfrm>
          <a:prstGeom prst="rect">
            <a:avLst/>
          </a:prstGeom>
        </p:spPr>
      </p:pic>
      <p:pic>
        <p:nvPicPr>
          <p:cNvPr id="26" name="그림 1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C66303B-12A7-4380-BF4A-96B0625DF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91" r="55606" b="33520"/>
          <a:stretch/>
        </p:blipFill>
        <p:spPr>
          <a:xfrm>
            <a:off x="982768" y="1154237"/>
            <a:ext cx="10387785" cy="5705284"/>
          </a:xfrm>
          <a:prstGeom prst="rect">
            <a:avLst/>
          </a:prstGeom>
        </p:spPr>
      </p:pic>
      <p:pic>
        <p:nvPicPr>
          <p:cNvPr id="27" name="그림 2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60612E0-52B9-41E5-943E-DACEEF752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24" t="62883" r="41818" b="27301"/>
          <a:stretch/>
        </p:blipFill>
        <p:spPr>
          <a:xfrm>
            <a:off x="2300690" y="2777961"/>
            <a:ext cx="217122" cy="180864"/>
          </a:xfrm>
          <a:prstGeom prst="rect">
            <a:avLst/>
          </a:prstGeom>
        </p:spPr>
      </p:pic>
      <p:pic>
        <p:nvPicPr>
          <p:cNvPr id="29" name="그림 2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4BB9659-7FA0-47A9-9421-9B2ED6BE1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666" y="1152869"/>
            <a:ext cx="10399922" cy="5709032"/>
          </a:xfrm>
          <a:prstGeom prst="rect">
            <a:avLst/>
          </a:prstGeom>
        </p:spPr>
      </p:pic>
      <p:pic>
        <p:nvPicPr>
          <p:cNvPr id="32" name="그림 1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5F38177-5167-47D2-848D-D2208B7055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91" r="55606" b="33520"/>
          <a:stretch/>
        </p:blipFill>
        <p:spPr>
          <a:xfrm>
            <a:off x="979095" y="1150565"/>
            <a:ext cx="10387785" cy="5705284"/>
          </a:xfrm>
          <a:prstGeom prst="rect">
            <a:avLst/>
          </a:prstGeom>
        </p:spPr>
      </p:pic>
      <p:pic>
        <p:nvPicPr>
          <p:cNvPr id="33" name="그림 3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055E69E-33F2-461D-98F9-AC4CEA6EE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06" t="61905" r="35823" b="27451"/>
          <a:stretch/>
        </p:blipFill>
        <p:spPr>
          <a:xfrm>
            <a:off x="2263967" y="3016660"/>
            <a:ext cx="208072" cy="1899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8837" r="1780"/>
          <a:stretch/>
        </p:blipFill>
        <p:spPr>
          <a:xfrm>
            <a:off x="958897" y="1114905"/>
            <a:ext cx="10444275" cy="5743095"/>
          </a:xfrm>
          <a:prstGeom prst="rect">
            <a:avLst/>
          </a:prstGeom>
        </p:spPr>
      </p:pic>
      <p:pic>
        <p:nvPicPr>
          <p:cNvPr id="36" name="그림 1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0FBB53F-5D75-412A-A618-D8C13D190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91" r="55606" b="33520"/>
          <a:stretch/>
        </p:blipFill>
        <p:spPr>
          <a:xfrm>
            <a:off x="984603" y="1156074"/>
            <a:ext cx="10387785" cy="5705284"/>
          </a:xfrm>
          <a:prstGeom prst="rect">
            <a:avLst/>
          </a:prstGeom>
        </p:spPr>
      </p:pic>
      <p:pic>
        <p:nvPicPr>
          <p:cNvPr id="37" name="그림 3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1873C98-1379-4BD6-AAC5-5AAA4AF5C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429" t="61460" r="30561" b="28195"/>
          <a:stretch/>
        </p:blipFill>
        <p:spPr>
          <a:xfrm>
            <a:off x="2263965" y="3246178"/>
            <a:ext cx="208083" cy="208009"/>
          </a:xfrm>
          <a:prstGeom prst="rect">
            <a:avLst/>
          </a:prstGeom>
        </p:spPr>
      </p:pic>
      <p:pic>
        <p:nvPicPr>
          <p:cNvPr id="41" name="그림 4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88DA97C-DE0F-4B09-8337-C7047921DD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1" t="7608" r="77946" b="54323"/>
          <a:stretch/>
        </p:blipFill>
        <p:spPr>
          <a:xfrm>
            <a:off x="987846" y="1145056"/>
            <a:ext cx="10392116" cy="5724132"/>
          </a:xfrm>
          <a:prstGeom prst="rect">
            <a:avLst/>
          </a:prstGeom>
        </p:spPr>
      </p:pic>
      <p:pic>
        <p:nvPicPr>
          <p:cNvPr id="40" name="그림 1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842EE16-F854-4877-9B62-1E89BF1A9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91" r="55606" b="33520"/>
          <a:stretch/>
        </p:blipFill>
        <p:spPr>
          <a:xfrm>
            <a:off x="966242" y="1146893"/>
            <a:ext cx="10387785" cy="5705284"/>
          </a:xfrm>
          <a:prstGeom prst="rect">
            <a:avLst/>
          </a:prstGeom>
        </p:spPr>
      </p:pic>
      <p:pic>
        <p:nvPicPr>
          <p:cNvPr id="43" name="그림 4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CA67535-1791-434B-8CBB-A9E0E0A909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93" t="61582" r="24547" b="27119"/>
          <a:stretch/>
        </p:blipFill>
        <p:spPr>
          <a:xfrm>
            <a:off x="2219185" y="3445919"/>
            <a:ext cx="225324" cy="2502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0"/>
          <a:srcRect t="8268" r="78755" b="52563"/>
          <a:stretch/>
        </p:blipFill>
        <p:spPr>
          <a:xfrm>
            <a:off x="945187" y="1102829"/>
            <a:ext cx="10457986" cy="5713338"/>
          </a:xfrm>
          <a:prstGeom prst="rect">
            <a:avLst/>
          </a:prstGeom>
        </p:spPr>
      </p:pic>
      <p:pic>
        <p:nvPicPr>
          <p:cNvPr id="46" name="그림 1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F5838CF-25F2-4AB8-B3A7-2C913E9D6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91" r="55606" b="33520"/>
          <a:stretch/>
        </p:blipFill>
        <p:spPr>
          <a:xfrm>
            <a:off x="962570" y="1143221"/>
            <a:ext cx="10415327" cy="5705284"/>
          </a:xfrm>
          <a:prstGeom prst="rect">
            <a:avLst/>
          </a:prstGeom>
        </p:spPr>
      </p:pic>
      <p:pic>
        <p:nvPicPr>
          <p:cNvPr id="47" name="그림 4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23EA081-5C2A-4F75-AFDF-D58AF17B8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141" t="62185" r="18361" b="26891"/>
          <a:stretch/>
        </p:blipFill>
        <p:spPr>
          <a:xfrm>
            <a:off x="2236425" y="3732756"/>
            <a:ext cx="208084" cy="208002"/>
          </a:xfrm>
          <a:prstGeom prst="rect">
            <a:avLst/>
          </a:prstGeom>
        </p:spPr>
      </p:pic>
      <p:pic>
        <p:nvPicPr>
          <p:cNvPr id="49" name="그림 4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85BAD1D-5389-48E4-BDFD-8ED049288C9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7491" r="81470" b="57787"/>
          <a:stretch/>
        </p:blipFill>
        <p:spPr>
          <a:xfrm>
            <a:off x="969484" y="1147743"/>
            <a:ext cx="10401426" cy="5696805"/>
          </a:xfrm>
          <a:prstGeom prst="rect">
            <a:avLst/>
          </a:prstGeom>
        </p:spPr>
      </p:pic>
      <p:pic>
        <p:nvPicPr>
          <p:cNvPr id="52" name="그림 1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6923E0C-F547-4B3C-9604-33786010E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91" r="55606" b="33520"/>
          <a:stretch/>
        </p:blipFill>
        <p:spPr>
          <a:xfrm>
            <a:off x="958898" y="1130368"/>
            <a:ext cx="10415327" cy="5705284"/>
          </a:xfrm>
          <a:prstGeom prst="rect">
            <a:avLst/>
          </a:prstGeom>
        </p:spPr>
      </p:pic>
      <p:pic>
        <p:nvPicPr>
          <p:cNvPr id="53" name="그림 5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146631E-30A1-43F1-8548-78D0E1925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686" t="62526" r="12799" b="27158"/>
          <a:stretch/>
        </p:blipFill>
        <p:spPr>
          <a:xfrm>
            <a:off x="2392496" y="3943913"/>
            <a:ext cx="171877" cy="1627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2"/>
          <a:srcRect t="11044" r="64385" b="42157"/>
          <a:stretch/>
        </p:blipFill>
        <p:spPr>
          <a:xfrm>
            <a:off x="987846" y="1096776"/>
            <a:ext cx="10372548" cy="5771923"/>
          </a:xfrm>
          <a:prstGeom prst="rect">
            <a:avLst/>
          </a:prstGeom>
        </p:spPr>
      </p:pic>
      <p:pic>
        <p:nvPicPr>
          <p:cNvPr id="56" name="그림 1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308DDD6-8D12-44D3-BE99-8F159D9B8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91" r="55606" b="33520"/>
          <a:stretch/>
        </p:blipFill>
        <p:spPr>
          <a:xfrm>
            <a:off x="964406" y="1135878"/>
            <a:ext cx="10415327" cy="5705284"/>
          </a:xfrm>
          <a:prstGeom prst="rect">
            <a:avLst/>
          </a:prstGeom>
        </p:spPr>
      </p:pic>
      <p:pic>
        <p:nvPicPr>
          <p:cNvPr id="59" name="그림 5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60477D8-7F3E-4DDA-A825-B720420B8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120" t="62762" r="6715" b="26987"/>
          <a:stretch/>
        </p:blipFill>
        <p:spPr>
          <a:xfrm>
            <a:off x="2456762" y="4228515"/>
            <a:ext cx="217134" cy="189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186" y="1096287"/>
            <a:ext cx="10425994" cy="5782079"/>
          </a:xfrm>
          <a:prstGeom prst="rect">
            <a:avLst/>
          </a:prstGeom>
        </p:spPr>
      </p:pic>
      <p:pic>
        <p:nvPicPr>
          <p:cNvPr id="62" name="그림 1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0224D4B-FBDC-4C0B-A3AE-F2E73B2AE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91" r="55606" b="33520"/>
          <a:stretch/>
        </p:blipFill>
        <p:spPr>
          <a:xfrm>
            <a:off x="955225" y="1135878"/>
            <a:ext cx="10415327" cy="5705284"/>
          </a:xfrm>
          <a:prstGeom prst="rect">
            <a:avLst/>
          </a:prstGeom>
        </p:spPr>
      </p:pic>
      <p:pic>
        <p:nvPicPr>
          <p:cNvPr id="63" name="그림 6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A5C6D71-28CA-499F-9135-F04625670B5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82609" t="11327" r="669" b="60548"/>
          <a:stretch/>
        </p:blipFill>
        <p:spPr>
          <a:xfrm>
            <a:off x="2392497" y="4485576"/>
            <a:ext cx="180718" cy="215498"/>
          </a:xfrm>
          <a:prstGeom prst="rect">
            <a:avLst/>
          </a:prstGeom>
        </p:spPr>
      </p:pic>
      <p:pic>
        <p:nvPicPr>
          <p:cNvPr id="66" name="그림 1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26FD040-56E2-482D-BD97-38FEABB29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91" r="55606" b="33520"/>
          <a:stretch/>
        </p:blipFill>
        <p:spPr>
          <a:xfrm>
            <a:off x="951553" y="1123025"/>
            <a:ext cx="10415327" cy="5705284"/>
          </a:xfrm>
          <a:prstGeom prst="rect">
            <a:avLst/>
          </a:prstGeom>
        </p:spPr>
      </p:pic>
      <p:pic>
        <p:nvPicPr>
          <p:cNvPr id="67" name="그림 67">
            <a:extLst>
              <a:ext uri="{FF2B5EF4-FFF2-40B4-BE49-F238E27FC236}">
                <a16:creationId xmlns:a16="http://schemas.microsoft.com/office/drawing/2014/main" id="{37FDAB2D-6E03-434B-8DBC-02410333BCA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6756" t="59224" r="55518" b="23490"/>
          <a:stretch/>
        </p:blipFill>
        <p:spPr>
          <a:xfrm>
            <a:off x="2364954" y="4696731"/>
            <a:ext cx="171648" cy="1688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6"/>
          <a:srcRect t="7941" r="56752"/>
          <a:stretch/>
        </p:blipFill>
        <p:spPr>
          <a:xfrm>
            <a:off x="945187" y="1096128"/>
            <a:ext cx="10408840" cy="5725315"/>
          </a:xfrm>
          <a:prstGeom prst="rect">
            <a:avLst/>
          </a:prstGeom>
        </p:spPr>
      </p:pic>
      <p:pic>
        <p:nvPicPr>
          <p:cNvPr id="70" name="그림 1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4D8A1C2-6737-4CEE-BB30-AFEC81E7E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91" r="55606" b="33520"/>
          <a:stretch/>
        </p:blipFill>
        <p:spPr>
          <a:xfrm>
            <a:off x="987846" y="1109629"/>
            <a:ext cx="10415327" cy="5705284"/>
          </a:xfrm>
          <a:prstGeom prst="rect">
            <a:avLst/>
          </a:prstGeom>
        </p:spPr>
      </p:pic>
      <p:pic>
        <p:nvPicPr>
          <p:cNvPr id="71" name="그림 71">
            <a:extLst>
              <a:ext uri="{FF2B5EF4-FFF2-40B4-BE49-F238E27FC236}">
                <a16:creationId xmlns:a16="http://schemas.microsoft.com/office/drawing/2014/main" id="{713562E9-6126-407F-87EF-9964033B03B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4816" t="59224" r="37124" b="23662"/>
          <a:stretch/>
        </p:blipFill>
        <p:spPr>
          <a:xfrm>
            <a:off x="1896738" y="4935428"/>
            <a:ext cx="171639" cy="164156"/>
          </a:xfrm>
          <a:prstGeom prst="rect">
            <a:avLst/>
          </a:prstGeom>
        </p:spPr>
      </p:pic>
      <p:pic>
        <p:nvPicPr>
          <p:cNvPr id="73" name="그림 7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CE60507-1D4F-4C6D-800C-082E27CECF2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41" t="8073" r="69875" b="80469"/>
          <a:stretch/>
        </p:blipFill>
        <p:spPr>
          <a:xfrm>
            <a:off x="969484" y="1169841"/>
            <a:ext cx="10436914" cy="565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06AE3-7D91-4996-A7FF-F6DE05B59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655" y="769956"/>
            <a:ext cx="8236514" cy="1373169"/>
          </a:xfrm>
        </p:spPr>
        <p:txBody>
          <a:bodyPr>
            <a:normAutofit/>
          </a:bodyPr>
          <a:lstStyle/>
          <a:p>
            <a:pPr algn="l"/>
            <a:r>
              <a:rPr lang="ko-KR" altLang="en-US" sz="8000" dirty="0"/>
              <a:t>시연 및 코드분석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8B112E4-AF21-4913-B16B-9008B0A13408}"/>
              </a:ext>
            </a:extLst>
          </p:cNvPr>
          <p:cNvSpPr txBox="1">
            <a:spLocks/>
          </p:cNvSpPr>
          <p:nvPr/>
        </p:nvSpPr>
        <p:spPr>
          <a:xfrm>
            <a:off x="2420655" y="2143125"/>
            <a:ext cx="8303189" cy="44672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User table </a:t>
            </a:r>
            <a:r>
              <a:rPr lang="ko-KR" altLang="en-US" sz="2800" dirty="0"/>
              <a:t>추가 </a:t>
            </a:r>
            <a:r>
              <a:rPr lang="en-US" altLang="ko-KR" sz="2800" dirty="0"/>
              <a:t>– </a:t>
            </a:r>
            <a:r>
              <a:rPr lang="ko-KR" altLang="en-US" sz="2800" dirty="0"/>
              <a:t>회원가입</a:t>
            </a:r>
            <a:endParaRPr lang="en-US" altLang="ko-KR" sz="2800" dirty="0"/>
          </a:p>
          <a:p>
            <a:pPr algn="l"/>
            <a:endParaRPr lang="en-US" altLang="ko-KR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Market </a:t>
            </a:r>
            <a:r>
              <a:rPr lang="ko-KR" altLang="en-US" sz="2800" dirty="0"/>
              <a:t>검색</a:t>
            </a:r>
            <a:r>
              <a:rPr lang="en-US" altLang="ko-KR" sz="2800" dirty="0"/>
              <a:t>,</a:t>
            </a:r>
            <a:r>
              <a:rPr lang="ko-KR" altLang="en-US" sz="2800" dirty="0"/>
              <a:t> 중복 검색</a:t>
            </a:r>
            <a:r>
              <a:rPr lang="en-US" altLang="ko-KR" sz="2800" dirty="0"/>
              <a:t>(</a:t>
            </a:r>
            <a:r>
              <a:rPr lang="ko-KR" altLang="en-US" sz="2800" dirty="0" err="1"/>
              <a:t>이삭토스트</a:t>
            </a:r>
            <a:r>
              <a:rPr lang="en-US" altLang="ko-KR" sz="2800" dirty="0"/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800" dirty="0" err="1"/>
              <a:t>Daum</a:t>
            </a:r>
            <a:r>
              <a:rPr lang="ko-KR" altLang="en-US" sz="2800" dirty="0"/>
              <a:t> </a:t>
            </a:r>
            <a:r>
              <a:rPr lang="en-US" altLang="ko-KR" sz="2800" dirty="0" err="1"/>
              <a:t>api</a:t>
            </a:r>
            <a:r>
              <a:rPr lang="en-US" altLang="ko-KR" sz="2800" dirty="0"/>
              <a:t> </a:t>
            </a:r>
            <a:r>
              <a:rPr lang="ko-KR" altLang="en-US" sz="2800" dirty="0"/>
              <a:t>이용 </a:t>
            </a:r>
            <a:r>
              <a:rPr lang="ko-KR" altLang="en-US" sz="2800" dirty="0" err="1"/>
              <a:t>맵불러오기</a:t>
            </a:r>
            <a:endParaRPr lang="en-US" altLang="ko-KR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Market </a:t>
            </a:r>
            <a:r>
              <a:rPr lang="ko-KR" altLang="en-US" sz="2800" dirty="0"/>
              <a:t>추가 표준산업분류명 </a:t>
            </a:r>
            <a:r>
              <a:rPr lang="en-US" altLang="ko-KR" sz="2800" dirty="0"/>
              <a:t>(</a:t>
            </a:r>
            <a:r>
              <a:rPr lang="ko-KR" altLang="en-US" sz="2800" dirty="0"/>
              <a:t> 한의원</a:t>
            </a:r>
            <a:r>
              <a:rPr lang="en-US" altLang="ko-KR" sz="2800" dirty="0"/>
              <a:t>)</a:t>
            </a:r>
          </a:p>
          <a:p>
            <a:pPr algn="l"/>
            <a:endParaRPr lang="en-US" altLang="ko-KR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Market </a:t>
            </a:r>
            <a:r>
              <a:rPr lang="ko-KR" altLang="en-US" sz="2800" dirty="0"/>
              <a:t>수정</a:t>
            </a:r>
            <a:endParaRPr lang="en-US" altLang="ko-KR" sz="2800" dirty="0"/>
          </a:p>
          <a:p>
            <a:pPr algn="l"/>
            <a:endParaRPr lang="en-US" altLang="ko-KR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재로그인</a:t>
            </a:r>
            <a:endParaRPr lang="en-US" altLang="ko-KR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History</a:t>
            </a:r>
            <a:r>
              <a:rPr lang="ko-KR" altLang="en-US" sz="2800" dirty="0"/>
              <a:t> 개별 전체</a:t>
            </a:r>
            <a:r>
              <a:rPr lang="en-US" altLang="ko-KR" sz="2800" dirty="0"/>
              <a:t> </a:t>
            </a:r>
          </a:p>
          <a:p>
            <a:pPr algn="l"/>
            <a:endParaRPr lang="en-US" altLang="ko-KR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회원 </a:t>
            </a:r>
            <a:r>
              <a:rPr lang="ko-KR" altLang="en-US" sz="2800" dirty="0" err="1"/>
              <a:t>북마크</a:t>
            </a:r>
            <a:r>
              <a:rPr lang="ko-KR" altLang="en-US" sz="2800" dirty="0"/>
              <a:t> 추가</a:t>
            </a:r>
            <a:r>
              <a:rPr lang="en-US" altLang="ko-KR" sz="2800" dirty="0"/>
              <a:t>(</a:t>
            </a:r>
            <a:r>
              <a:rPr lang="ko-KR" altLang="en-US" dirty="0" err="1"/>
              <a:t>고려대학교구내안경원</a:t>
            </a:r>
            <a:r>
              <a:rPr lang="en-US" altLang="ko-KR" dirty="0"/>
              <a:t>)</a:t>
            </a:r>
            <a:endParaRPr lang="en-US" altLang="ko-KR" sz="2800" dirty="0"/>
          </a:p>
          <a:p>
            <a:pPr algn="l"/>
            <a:endParaRPr lang="en-US" altLang="ko-KR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Market, User </a:t>
            </a:r>
            <a:r>
              <a:rPr lang="ko-KR" altLang="en-US" sz="2800" dirty="0"/>
              <a:t>을 삭제를 했을 때 외래 키 제약 조건의 참조 무결성 원칙에 의해  </a:t>
            </a:r>
            <a:r>
              <a:rPr lang="en-US" altLang="ko-KR" sz="2800" dirty="0"/>
              <a:t>history </a:t>
            </a:r>
            <a:r>
              <a:rPr lang="ko-KR" altLang="en-US" sz="2800" dirty="0"/>
              <a:t>도 같이 삭제</a:t>
            </a:r>
            <a:endParaRPr lang="en-US" altLang="ko-KR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algn="l"/>
            <a:endParaRPr lang="en-US" altLang="ko-KR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algn="l"/>
            <a:endParaRPr lang="en-US" altLang="ko-KR" sz="2800" dirty="0"/>
          </a:p>
          <a:p>
            <a:pPr algn="l"/>
            <a:endParaRPr lang="en-US" altLang="ko-KR" sz="2800" dirty="0"/>
          </a:p>
          <a:p>
            <a:pPr algn="l"/>
            <a:endParaRPr lang="en-US" altLang="ko-KR" sz="2800" dirty="0"/>
          </a:p>
          <a:p>
            <a:pPr algn="l"/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61086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CF993-22F2-4B0D-B421-1057185EB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목차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54A699-2404-4685-89F2-80D9592FB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170" indent="-344170"/>
            <a:r>
              <a:rPr lang="ko-KR" altLang="en-US" dirty="0">
                <a:latin typeface="맑은 고딕"/>
                <a:ea typeface="맑은 고딕"/>
              </a:rPr>
              <a:t>개요</a:t>
            </a:r>
          </a:p>
          <a:p>
            <a:pPr marL="344170" indent="-344170"/>
            <a:r>
              <a:rPr lang="ko-KR" altLang="en-US" dirty="0">
                <a:latin typeface="맑은 고딕"/>
                <a:ea typeface="맑은 고딕"/>
              </a:rPr>
              <a:t>목표 및 성과 예상</a:t>
            </a:r>
          </a:p>
          <a:p>
            <a:pPr marL="344170" indent="-344170"/>
            <a:r>
              <a:rPr lang="ko-KR" altLang="en-US" dirty="0">
                <a:latin typeface="맑은 고딕"/>
                <a:ea typeface="맑은 고딕"/>
              </a:rPr>
              <a:t>과정</a:t>
            </a:r>
          </a:p>
          <a:p>
            <a:pPr marL="344170" indent="-344170"/>
            <a:r>
              <a:rPr lang="ko-KR" altLang="en-US" dirty="0">
                <a:latin typeface="맑은 고딕"/>
                <a:ea typeface="맑은 고딕"/>
              </a:rPr>
              <a:t>테이블 구성</a:t>
            </a:r>
          </a:p>
          <a:p>
            <a:pPr marL="344170" indent="-344170"/>
            <a:r>
              <a:rPr lang="ko-KR" altLang="en-US" dirty="0">
                <a:latin typeface="맑은 고딕"/>
                <a:ea typeface="맑은 고딕"/>
              </a:rPr>
              <a:t>페이지 구성</a:t>
            </a:r>
            <a:endParaRPr lang="en-US" altLang="ko-KR" dirty="0">
              <a:latin typeface="맑은 고딕"/>
              <a:ea typeface="맑은 고딕"/>
            </a:endParaRPr>
          </a:p>
          <a:p>
            <a:pPr marL="344170" indent="-344170"/>
            <a:r>
              <a:rPr lang="ko-KR" altLang="en-US">
                <a:latin typeface="맑은 고딕"/>
                <a:ea typeface="맑은 고딕"/>
              </a:rPr>
              <a:t>코드 분석</a:t>
            </a:r>
            <a:endParaRPr lang="ko-KR" altLang="en-US" dirty="0">
              <a:latin typeface="맑은 고딕"/>
              <a:ea typeface="맑은 고딕"/>
            </a:endParaRPr>
          </a:p>
          <a:p>
            <a:pPr marL="344170" indent="-344170"/>
            <a:r>
              <a:rPr lang="ko-KR" altLang="en-US" dirty="0">
                <a:latin typeface="맑은 고딕"/>
                <a:ea typeface="맑은 고딕"/>
              </a:rPr>
              <a:t>한계점</a:t>
            </a:r>
          </a:p>
          <a:p>
            <a:pPr marL="344170" indent="-344170"/>
            <a:endParaRPr lang="ko-KR" altLang="en-US" dirty="0">
              <a:latin typeface="맑은 고딕"/>
              <a:ea typeface="맑은 고딕"/>
            </a:endParaRPr>
          </a:p>
        </p:txBody>
      </p:sp>
      <p:pic>
        <p:nvPicPr>
          <p:cNvPr id="1026" name="Picture 2" descr="보노보노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410" y="1885285"/>
            <a:ext cx="5840568" cy="496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22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67392-9273-4A39-B6A4-33C86092E307}"/>
              </a:ext>
            </a:extLst>
          </p:cNvPr>
          <p:cNvSpPr txBox="1">
            <a:spLocks/>
          </p:cNvSpPr>
          <p:nvPr/>
        </p:nvSpPr>
        <p:spPr>
          <a:xfrm>
            <a:off x="2353980" y="769956"/>
            <a:ext cx="8303189" cy="1373169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8000" dirty="0"/>
              <a:t>한계점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6B6555D-D3CF-43E8-81CB-41043DF86577}"/>
              </a:ext>
            </a:extLst>
          </p:cNvPr>
          <p:cNvSpPr txBox="1">
            <a:spLocks/>
          </p:cNvSpPr>
          <p:nvPr/>
        </p:nvSpPr>
        <p:spPr>
          <a:xfrm>
            <a:off x="1944915" y="2532081"/>
            <a:ext cx="8778930" cy="13731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개별 로그인 세션을 구현하려 했으나 </a:t>
            </a:r>
            <a:r>
              <a:rPr lang="en-US" altLang="ko-KR" sz="2800" dirty="0"/>
              <a:t>script </a:t>
            </a:r>
            <a:r>
              <a:rPr lang="ko-KR" altLang="en-US" sz="2800" dirty="0"/>
              <a:t>문에서 값을 넘기는데 어려움이 있어 개별 로그인은 부분 구현하였습니다</a:t>
            </a:r>
            <a:r>
              <a:rPr lang="en-US" altLang="ko-KR" sz="2800" dirty="0"/>
              <a:t>. </a:t>
            </a:r>
            <a:r>
              <a:rPr lang="ko-KR" altLang="en-US" sz="28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38182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C757F-7A14-453F-9ED4-7905346CB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803" y="1090574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latin typeface="맑은 고딕"/>
                <a:ea typeface="맑은 고딕"/>
              </a:rPr>
              <a:t>개요</a:t>
            </a:r>
          </a:p>
        </p:txBody>
      </p:sp>
      <p:pic>
        <p:nvPicPr>
          <p:cNvPr id="2054" name="Picture 6" descr="보노보노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86" y="1858962"/>
            <a:ext cx="10322955" cy="498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322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AEFA710-ADD2-46E9-97A3-398521600612}"/>
              </a:ext>
            </a:extLst>
          </p:cNvPr>
          <p:cNvSpPr txBox="1"/>
          <p:nvPr/>
        </p:nvSpPr>
        <p:spPr>
          <a:xfrm>
            <a:off x="1040478" y="944917"/>
            <a:ext cx="9897035" cy="56938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lang="ko-KR" altLang="en-US" sz="2800" dirty="0">
                <a:latin typeface="맑은 고딕"/>
                <a:ea typeface="맑은 고딕"/>
              </a:rPr>
              <a:t>학교에 신입생들이 처음 입학할 때 선배들의 도움 말고는 지역상권에 대한 유용한 정보들을 쉽게 접할 수 없음.</a:t>
            </a:r>
          </a:p>
          <a:p>
            <a:pPr marL="285750" indent="-285750">
              <a:buFont typeface="Wingdings"/>
              <a:buChar char="ü"/>
            </a:pPr>
            <a:endParaRPr lang="ko-KR" altLang="en-US" sz="2800" dirty="0">
              <a:latin typeface="맑은 고딕"/>
              <a:ea typeface="맑은 고딕"/>
            </a:endParaRPr>
          </a:p>
          <a:p>
            <a:pPr marL="285750" indent="-285750">
              <a:buFont typeface="Wingdings"/>
              <a:buChar char="ü"/>
            </a:pPr>
            <a:r>
              <a:rPr lang="ko-KR" altLang="en-US" sz="2800" dirty="0">
                <a:latin typeface="맑은 고딕"/>
                <a:ea typeface="맑은 고딕"/>
              </a:rPr>
              <a:t>또한 세종 소재 대학교 재학생과 지역주민들이 상권에 대한 많은 정보를 쉽게 얻을 수 있게 하는 시스템이 없음</a:t>
            </a:r>
          </a:p>
          <a:p>
            <a:pPr marL="285750" indent="-285750">
              <a:buFont typeface="Wingdings"/>
              <a:buChar char="ü"/>
            </a:pPr>
            <a:endParaRPr lang="ko-KR" altLang="en-US" sz="2800" dirty="0">
              <a:latin typeface="맑은 고딕"/>
              <a:ea typeface="맑은 고딕"/>
            </a:endParaRPr>
          </a:p>
          <a:p>
            <a:pPr marL="285750" indent="-285750">
              <a:buFont typeface="Wingdings"/>
              <a:buChar char="ü"/>
            </a:pPr>
            <a:r>
              <a:rPr lang="ko-KR" altLang="en-US" sz="2800" dirty="0">
                <a:latin typeface="맑은 고딕"/>
                <a:ea typeface="맑은 고딕"/>
              </a:rPr>
              <a:t>체계적으로 정리된 지역정보 DB를 바탕으로 검색기능을 추가한 사용자 맞춤정보 시스템의 필요성 대두</a:t>
            </a:r>
          </a:p>
          <a:p>
            <a:pPr marL="285750" indent="-285750">
              <a:buFont typeface="Wingdings"/>
              <a:buChar char="ü"/>
            </a:pPr>
            <a:endParaRPr lang="ko-KR" altLang="en-US" sz="2800" dirty="0">
              <a:latin typeface="맑은 고딕"/>
              <a:ea typeface="맑은 고딕"/>
            </a:endParaRPr>
          </a:p>
          <a:p>
            <a:pPr marL="285750" indent="-285750">
              <a:buFont typeface="Wingdings"/>
              <a:buChar char="ü"/>
            </a:pPr>
            <a:r>
              <a:rPr lang="ko-KR" altLang="en-US" sz="2800" dirty="0">
                <a:latin typeface="맑은 고딕"/>
                <a:ea typeface="맑은 고딕"/>
              </a:rPr>
              <a:t>음식점, 병원, 노래방, 당구장, PC방, 학원 등 필요에 따라 찾아 볼 수 있도록 지역상권을 저장한 Database system</a:t>
            </a:r>
            <a:endParaRPr lang="en-US" altLang="ko-KR" sz="2800" dirty="0">
              <a:latin typeface="맑은 고딕"/>
              <a:ea typeface="맑은 고딕"/>
            </a:endParaRPr>
          </a:p>
          <a:p>
            <a:pPr marL="285750" indent="-285750">
              <a:buFont typeface="Wingdings"/>
              <a:buChar char="ü"/>
            </a:pPr>
            <a:endParaRPr lang="ko-KR" altLang="en-US" sz="2800" dirty="0">
              <a:latin typeface="맑은 고딕"/>
              <a:ea typeface="맑은 고딕"/>
            </a:endParaRPr>
          </a:p>
          <a:p>
            <a:pPr marL="285750" indent="-285750">
              <a:buFont typeface="Wingdings"/>
              <a:buChar char="ü"/>
            </a:pPr>
            <a:r>
              <a:rPr lang="ko-KR" altLang="en-US" sz="2800" dirty="0">
                <a:latin typeface="맑은 고딕"/>
                <a:ea typeface="맑은 고딕"/>
              </a:rPr>
              <a:t>데이터는 공공데이터포털(data.go.kr)에서 확보</a:t>
            </a:r>
          </a:p>
        </p:txBody>
      </p:sp>
    </p:spTree>
    <p:extLst>
      <p:ext uri="{BB962C8B-B14F-4D97-AF65-F5344CB8AC3E}">
        <p14:creationId xmlns:p14="http://schemas.microsoft.com/office/powerpoint/2010/main" val="2946220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6D2ACB9-B675-4521-ACE9-9BCF43C53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203" y="1262574"/>
            <a:ext cx="2248778" cy="4016189"/>
          </a:xfrm>
          <a:prstGeom prst="rect">
            <a:avLst/>
          </a:prstGeom>
        </p:spPr>
      </p:pic>
      <p:pic>
        <p:nvPicPr>
          <p:cNvPr id="8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EB14B42-0382-45CF-9C6A-60191F8A1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038" y="1261431"/>
            <a:ext cx="2314575" cy="4013813"/>
          </a:xfrm>
          <a:prstGeom prst="rect">
            <a:avLst/>
          </a:prstGeom>
        </p:spPr>
      </p:pic>
      <p:pic>
        <p:nvPicPr>
          <p:cNvPr id="10" name="그림 10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BD0B30E4-37B3-4FD3-BEB0-5D21646D6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134" y="2739528"/>
            <a:ext cx="2314575" cy="4114800"/>
          </a:xfrm>
          <a:prstGeom prst="rect">
            <a:avLst/>
          </a:prstGeom>
        </p:spPr>
      </p:pic>
      <p:pic>
        <p:nvPicPr>
          <p:cNvPr id="6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3673D3C-1CF8-4225-8363-4A5956590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809" y="1261431"/>
            <a:ext cx="2314575" cy="40138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83D772-5FC9-4E6C-AF2C-82BC96283008}"/>
              </a:ext>
            </a:extLst>
          </p:cNvPr>
          <p:cNvSpPr txBox="1"/>
          <p:nvPr/>
        </p:nvSpPr>
        <p:spPr>
          <a:xfrm>
            <a:off x="2823989" y="68947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latin typeface="맑은 고딕"/>
                <a:ea typeface="맑은 고딕"/>
              </a:rPr>
              <a:t>카카오맵</a:t>
            </a:r>
            <a:r>
              <a:rPr lang="ko-KR" altLang="en-US" dirty="0">
                <a:latin typeface="맑은 고딕"/>
                <a:ea typeface="맑은 고딕"/>
              </a:rPr>
              <a:t> 어플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8AA983-F859-4CE0-A120-7F62D4B7B943}"/>
              </a:ext>
            </a:extLst>
          </p:cNvPr>
          <p:cNvSpPr txBox="1"/>
          <p:nvPr/>
        </p:nvSpPr>
        <p:spPr>
          <a:xfrm>
            <a:off x="8378327" y="2323641"/>
            <a:ext cx="221071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배달의 민족 어플</a:t>
            </a:r>
            <a:endParaRPr lang="ko-KR" altLang="en-US" dirty="0">
              <a:latin typeface="맑은 고딕"/>
              <a:ea typeface="맑은 고딕"/>
            </a:endParaRPr>
          </a:p>
        </p:txBody>
      </p:sp>
      <p:pic>
        <p:nvPicPr>
          <p:cNvPr id="14" name="그림 1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CD9733B-7B55-42C8-9011-E3736ECBC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1676" y="2739527"/>
            <a:ext cx="2314575" cy="4114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E36321-39EA-4B05-AA69-F943FFC6200C}"/>
              </a:ext>
            </a:extLst>
          </p:cNvPr>
          <p:cNvSpPr txBox="1"/>
          <p:nvPr/>
        </p:nvSpPr>
        <p:spPr>
          <a:xfrm>
            <a:off x="6738134" y="689471"/>
            <a:ext cx="4781320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latin typeface="맑은 고딕"/>
                <a:ea typeface="맑은 고딕"/>
              </a:rPr>
              <a:t>여러 상권들의 정보를 </a:t>
            </a:r>
            <a:r>
              <a:rPr lang="ko-KR" altLang="en-US" sz="2400" dirty="0" err="1">
                <a:latin typeface="맑은 고딕"/>
                <a:ea typeface="맑은 고딕"/>
              </a:rPr>
              <a:t>나타내주는</a:t>
            </a:r>
            <a:r>
              <a:rPr lang="ko-KR" altLang="en-US" sz="2400" dirty="0">
                <a:latin typeface="맑은 고딕"/>
                <a:ea typeface="맑은 고딕"/>
              </a:rPr>
              <a:t> 어플 존재.</a:t>
            </a:r>
          </a:p>
          <a:p>
            <a:r>
              <a:rPr lang="ko-KR" altLang="en-US" sz="2400" dirty="0" err="1">
                <a:latin typeface="맑은 고딕"/>
                <a:ea typeface="맑은 고딕"/>
              </a:rPr>
              <a:t>but</a:t>
            </a:r>
            <a:r>
              <a:rPr lang="ko-KR" altLang="en-US" sz="2400" dirty="0">
                <a:latin typeface="맑은 고딕"/>
                <a:ea typeface="맑은 고딕"/>
              </a:rPr>
              <a:t>, 모든 업종을 한 번에 보여주는 경우 </a:t>
            </a:r>
            <a:r>
              <a:rPr lang="ko-KR" altLang="en-US" sz="2400" dirty="0" err="1">
                <a:latin typeface="맑은 고딕"/>
                <a:ea typeface="맑은 고딕"/>
              </a:rPr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F171AA-83F7-457A-9D85-FA2BF109AB93}"/>
              </a:ext>
            </a:extLst>
          </p:cNvPr>
          <p:cNvSpPr txBox="1"/>
          <p:nvPr/>
        </p:nvSpPr>
        <p:spPr>
          <a:xfrm>
            <a:off x="1124871" y="5388732"/>
            <a:ext cx="5105575" cy="132343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각 어플의 목적에 따른 데이터들이라 이해 가능.</a:t>
            </a:r>
          </a:p>
          <a:p>
            <a:r>
              <a:rPr lang="ko-KR" altLang="en-US" sz="2000" dirty="0" err="1">
                <a:latin typeface="맑은 고딕"/>
                <a:ea typeface="맑은 고딕"/>
              </a:rPr>
              <a:t>but</a:t>
            </a:r>
            <a:r>
              <a:rPr lang="ko-KR" altLang="en-US" sz="2000" dirty="0">
                <a:latin typeface="맑은 고딕"/>
                <a:ea typeface="맑은 고딕"/>
              </a:rPr>
              <a:t>, 굳이 다른 어플을 사용하는 점에 있어서 불편함을 느낌</a:t>
            </a:r>
          </a:p>
        </p:txBody>
      </p:sp>
    </p:spTree>
    <p:extLst>
      <p:ext uri="{BB962C8B-B14F-4D97-AF65-F5344CB8AC3E}">
        <p14:creationId xmlns:p14="http://schemas.microsoft.com/office/powerpoint/2010/main" val="4230759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C990A-FA5A-4137-A128-8D98F6CF3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목표 </a:t>
            </a:r>
            <a:r>
              <a:rPr lang="ko-KR">
                <a:latin typeface="맑은 고딕"/>
                <a:ea typeface="맑은 고딕"/>
              </a:rPr>
              <a:t>및 성과 예상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FA9B3-5E16-49CF-B57A-60DB644BD9C0}"/>
              </a:ext>
            </a:extLst>
          </p:cNvPr>
          <p:cNvSpPr txBox="1"/>
          <p:nvPr/>
        </p:nvSpPr>
        <p:spPr>
          <a:xfrm>
            <a:off x="1059924" y="1826514"/>
            <a:ext cx="10126942" cy="6494085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ü"/>
            </a:pPr>
            <a:r>
              <a:rPr lang="ko-KR" altLang="en-US" sz="2800">
                <a:latin typeface="맑은 고딕"/>
                <a:ea typeface="맑은 고딕"/>
              </a:rPr>
              <a:t>대학 신입생 등 조치원에 처음오는 사람들의 빠른 정착을 도와줌</a:t>
            </a:r>
            <a:endParaRPr lang="ko-KR" altLang="en-US" sz="2800" dirty="0">
              <a:latin typeface="맑은 고딕"/>
              <a:ea typeface="맑은 고딕"/>
            </a:endParaRPr>
          </a:p>
          <a:p>
            <a:pPr marL="285750" indent="-285750">
              <a:buFont typeface="Wingdings"/>
              <a:buChar char="ü"/>
            </a:pPr>
            <a:endParaRPr lang="ko-KR" altLang="en-US" sz="2800" dirty="0">
              <a:latin typeface="맑은 고딕"/>
              <a:ea typeface="맑은 고딕"/>
            </a:endParaRPr>
          </a:p>
          <a:p>
            <a:pPr marL="285750" indent="-285750">
              <a:buFont typeface="Wingdings"/>
              <a:buChar char="ü"/>
            </a:pPr>
            <a:r>
              <a:rPr lang="ko-KR" altLang="en-US" sz="2800">
                <a:latin typeface="맑은 고딕"/>
                <a:ea typeface="맑은 고딕"/>
              </a:rPr>
              <a:t>지역 경제 활성화, 세종 소재 대학생들의 친목 활성화</a:t>
            </a:r>
            <a:endParaRPr lang="ko-KR" altLang="en-US" sz="2800" dirty="0">
              <a:latin typeface="맑은 고딕"/>
              <a:ea typeface="맑은 고딕"/>
            </a:endParaRPr>
          </a:p>
          <a:p>
            <a:pPr marL="285750" indent="-285750">
              <a:buFont typeface="Wingdings"/>
              <a:buChar char="ü"/>
            </a:pPr>
            <a:endParaRPr lang="ko-KR" altLang="en-US" sz="2800" dirty="0">
              <a:latin typeface="맑은 고딕"/>
              <a:ea typeface="맑은 고딕"/>
            </a:endParaRPr>
          </a:p>
          <a:p>
            <a:pPr marL="285750" indent="-285750">
              <a:buFont typeface="Wingdings"/>
              <a:buChar char="ü"/>
            </a:pPr>
            <a:r>
              <a:rPr lang="ko-KR" altLang="en-US" sz="2800">
                <a:latin typeface="맑은 고딕"/>
                <a:ea typeface="맑은 고딕"/>
              </a:rPr>
              <a:t>나아가 에브리타임, 쿠플존 등 커뮤니티 사이트에서 검색된다면 엄청난 파급력이 예상</a:t>
            </a:r>
            <a:endParaRPr lang="ko-KR" altLang="en-US" sz="2800" dirty="0">
              <a:latin typeface="맑은 고딕"/>
              <a:ea typeface="맑은 고딕"/>
            </a:endParaRPr>
          </a:p>
          <a:p>
            <a:pPr marL="285750" indent="-285750">
              <a:buFont typeface="Wingdings"/>
              <a:buChar char="ü"/>
            </a:pPr>
            <a:endParaRPr lang="ko-KR" altLang="en-US" sz="2800" dirty="0">
              <a:latin typeface="맑은 고딕"/>
              <a:ea typeface="맑은 고딕"/>
            </a:endParaRPr>
          </a:p>
          <a:p>
            <a:endParaRPr lang="ko-KR" altLang="en-US" sz="2800" dirty="0">
              <a:latin typeface="맑은 고딕"/>
              <a:ea typeface="맑은 고딕"/>
            </a:endParaRPr>
          </a:p>
          <a:p>
            <a:pPr>
              <a:buFont typeface="Wingdings"/>
            </a:pPr>
            <a:endParaRPr lang="ko-KR" altLang="en-US" sz="2800" dirty="0">
              <a:latin typeface="맑은 고딕"/>
              <a:ea typeface="맑은 고딕"/>
            </a:endParaRPr>
          </a:p>
          <a:p>
            <a:pPr>
              <a:buFont typeface="Wingdings"/>
            </a:pPr>
            <a:endParaRPr lang="ko-KR" altLang="en-US" sz="2800" dirty="0">
              <a:latin typeface="맑은 고딕"/>
              <a:ea typeface="맑은 고딕"/>
            </a:endParaRPr>
          </a:p>
          <a:p>
            <a:pPr>
              <a:buFont typeface="Wingdings"/>
            </a:pPr>
            <a:endParaRPr lang="ko-KR" altLang="en-US" sz="2800" dirty="0">
              <a:latin typeface="맑은 고딕"/>
              <a:ea typeface="맑은 고딕"/>
            </a:endParaRPr>
          </a:p>
          <a:p>
            <a:pPr algn="ctr">
              <a:buFont typeface="Wingdings"/>
            </a:pPr>
            <a:endParaRPr lang="ko-KR" altLang="en-US" sz="8000" i="1" u="sng" dirty="0">
              <a:solidFill>
                <a:srgbClr val="C00000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5A0DE-0C14-4A54-8CEA-1117BCD48122}"/>
              </a:ext>
            </a:extLst>
          </p:cNvPr>
          <p:cNvSpPr txBox="1"/>
          <p:nvPr/>
        </p:nvSpPr>
        <p:spPr>
          <a:xfrm>
            <a:off x="2286631" y="5284770"/>
            <a:ext cx="7278475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6000" i="1" u="sng" dirty="0">
                <a:solidFill>
                  <a:srgbClr val="C00000"/>
                </a:solidFill>
              </a:rPr>
              <a:t>사용자들의 </a:t>
            </a:r>
            <a:r>
              <a:rPr lang="ko-KR" altLang="en-US" sz="6000" i="1" u="sng" dirty="0">
                <a:solidFill>
                  <a:srgbClr val="C00000"/>
                </a:solidFill>
              </a:rPr>
              <a:t>편의</a:t>
            </a:r>
            <a:endParaRPr lang="ko-KR" sz="6000" dirty="0"/>
          </a:p>
        </p:txBody>
      </p:sp>
    </p:spTree>
    <p:extLst>
      <p:ext uri="{BB962C8B-B14F-4D97-AF65-F5344CB8AC3E}">
        <p14:creationId xmlns:p14="http://schemas.microsoft.com/office/powerpoint/2010/main" val="152365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A6ACE-F88D-4F1C-A422-C8C3A766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235" y="819223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latin typeface="맑은 고딕"/>
                <a:ea typeface="맑은 고딕"/>
              </a:rPr>
              <a:t>과정</a:t>
            </a:r>
          </a:p>
        </p:txBody>
      </p:sp>
      <p:pic>
        <p:nvPicPr>
          <p:cNvPr id="3" name="Picture 2" descr="보노보노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02" y="1564458"/>
            <a:ext cx="10355276" cy="529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414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9F62B86-39E8-46DF-A967-4F80031C4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77" t="6109" r="19048"/>
          <a:stretch/>
        </p:blipFill>
        <p:spPr>
          <a:xfrm>
            <a:off x="-63747" y="0"/>
            <a:ext cx="9017080" cy="5588943"/>
          </a:xfrm>
          <a:prstGeom prst="rect">
            <a:avLst/>
          </a:prstGeom>
        </p:spPr>
      </p:pic>
      <p:pic>
        <p:nvPicPr>
          <p:cNvPr id="4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403DB442-BC01-425C-B8B9-2BBEE82222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57" r="-1380" b="3248"/>
          <a:stretch/>
        </p:blipFill>
        <p:spPr>
          <a:xfrm>
            <a:off x="1126204" y="1342357"/>
            <a:ext cx="10739100" cy="477100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286FD0B-9015-4785-9745-59653836D239}"/>
              </a:ext>
            </a:extLst>
          </p:cNvPr>
          <p:cNvCxnSpPr>
            <a:cxnSpLocks/>
          </p:cNvCxnSpPr>
          <p:nvPr/>
        </p:nvCxnSpPr>
        <p:spPr>
          <a:xfrm>
            <a:off x="561247" y="599050"/>
            <a:ext cx="632858" cy="5641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012A9C-3D00-43EE-BF03-8B91A94ADE8F}"/>
              </a:ext>
            </a:extLst>
          </p:cNvPr>
          <p:cNvSpPr txBox="1"/>
          <p:nvPr/>
        </p:nvSpPr>
        <p:spPr>
          <a:xfrm>
            <a:off x="273188" y="1893834"/>
            <a:ext cx="153134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highlight>
                  <a:srgbClr val="000000"/>
                </a:highlight>
              </a:rPr>
              <a:t>데이터 수집</a:t>
            </a:r>
            <a:endParaRPr lang="ko-KR" altLang="en-US" dirty="0">
              <a:highlight>
                <a:srgbClr val="000000"/>
              </a:highlight>
              <a:latin typeface="맑은 고딕"/>
              <a:ea typeface="맑은 고딕"/>
            </a:endParaRPr>
          </a:p>
        </p:txBody>
      </p:sp>
      <p:pic>
        <p:nvPicPr>
          <p:cNvPr id="11" name="그림 11" descr="창문이(가) 표시된 사진&#10;&#10;높은 신뢰도로 생성된 설명">
            <a:extLst>
              <a:ext uri="{FF2B5EF4-FFF2-40B4-BE49-F238E27FC236}">
                <a16:creationId xmlns:a16="http://schemas.microsoft.com/office/drawing/2014/main" id="{082B4DA6-C373-4767-803A-B4C1B0A74F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074" r="-9719" b="216"/>
          <a:stretch/>
        </p:blipFill>
        <p:spPr>
          <a:xfrm>
            <a:off x="2508173" y="2504596"/>
            <a:ext cx="11375116" cy="3180382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A9980EF-700B-4EBA-A107-628597922548}"/>
              </a:ext>
            </a:extLst>
          </p:cNvPr>
          <p:cNvCxnSpPr>
            <a:cxnSpLocks/>
          </p:cNvCxnSpPr>
          <p:nvPr/>
        </p:nvCxnSpPr>
        <p:spPr>
          <a:xfrm>
            <a:off x="1948149" y="2398004"/>
            <a:ext cx="560024" cy="646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20C953-F6FB-4D35-BF8F-D10083C63F7B}"/>
              </a:ext>
            </a:extLst>
          </p:cNvPr>
          <p:cNvSpPr txBox="1"/>
          <p:nvPr/>
        </p:nvSpPr>
        <p:spPr>
          <a:xfrm>
            <a:off x="613595" y="3236191"/>
            <a:ext cx="153134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highlight>
                  <a:srgbClr val="000000"/>
                </a:highlight>
              </a:rPr>
              <a:t>데이터 </a:t>
            </a:r>
            <a:r>
              <a:rPr lang="ko-KR" altLang="en-US" dirty="0">
                <a:highlight>
                  <a:srgbClr val="000000"/>
                </a:highlight>
                <a:latin typeface="맑은 고딕"/>
                <a:ea typeface="맑은 고딕"/>
              </a:rPr>
              <a:t>정리</a:t>
            </a:r>
          </a:p>
        </p:txBody>
      </p:sp>
      <p:pic>
        <p:nvPicPr>
          <p:cNvPr id="2" name="그림 2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9852B714-5F76-4EEE-9FBC-A3901D8F07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975" t="2102" r="853" b="173"/>
          <a:stretch/>
        </p:blipFill>
        <p:spPr>
          <a:xfrm>
            <a:off x="3320687" y="3522239"/>
            <a:ext cx="8871313" cy="35113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DEBBA6-BC81-46D3-BD68-2F9694510D9E}"/>
              </a:ext>
            </a:extLst>
          </p:cNvPr>
          <p:cNvSpPr txBox="1"/>
          <p:nvPr/>
        </p:nvSpPr>
        <p:spPr>
          <a:xfrm>
            <a:off x="1948149" y="4844667"/>
            <a:ext cx="209136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highlight>
                  <a:srgbClr val="000000"/>
                </a:highlight>
                <a:latin typeface="맑은 고딕"/>
                <a:ea typeface="맑은 고딕"/>
              </a:rPr>
              <a:t>DB 입력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3DBA1C-21A9-40CB-B515-8B0BC0FAB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384"/>
            <a:ext cx="7254240" cy="508907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DA54358-60B3-4AD0-931E-DC015F78E98E}"/>
              </a:ext>
            </a:extLst>
          </p:cNvPr>
          <p:cNvCxnSpPr>
            <a:cxnSpLocks/>
          </p:cNvCxnSpPr>
          <p:nvPr/>
        </p:nvCxnSpPr>
        <p:spPr>
          <a:xfrm>
            <a:off x="3028197" y="3774328"/>
            <a:ext cx="354485" cy="369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87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E26E1A3D-134D-4058-8F30-B8D564D25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75" t="2102" r="853" b="173"/>
          <a:stretch/>
        </p:blipFill>
        <p:spPr>
          <a:xfrm>
            <a:off x="905217" y="-3903"/>
            <a:ext cx="9205329" cy="3643603"/>
          </a:xfrm>
          <a:prstGeom prst="rect">
            <a:avLst/>
          </a:prstGeom>
        </p:spPr>
      </p:pic>
      <p:pic>
        <p:nvPicPr>
          <p:cNvPr id="6" name="그림 6" descr="스크린샷, 모니터, 전자기기, 화면이(가) 표시된 사진&#10;&#10;매우 높은 신뢰도로 생성된 설명">
            <a:extLst>
              <a:ext uri="{FF2B5EF4-FFF2-40B4-BE49-F238E27FC236}">
                <a16:creationId xmlns:a16="http://schemas.microsoft.com/office/drawing/2014/main" id="{66CCEC6A-C913-4BC6-B8AE-3268C8857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28" r="52013" b="3421"/>
          <a:stretch/>
        </p:blipFill>
        <p:spPr>
          <a:xfrm>
            <a:off x="2788170" y="919430"/>
            <a:ext cx="7765083" cy="5257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C5251A-BC2B-4C3D-B142-14FB73327B84}"/>
              </a:ext>
            </a:extLst>
          </p:cNvPr>
          <p:cNvSpPr txBox="1"/>
          <p:nvPr/>
        </p:nvSpPr>
        <p:spPr>
          <a:xfrm>
            <a:off x="855406" y="4378367"/>
            <a:ext cx="2219208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dirty="0">
                <a:highlight>
                  <a:srgbClr val="000000"/>
                </a:highlight>
                <a:latin typeface="맑은 고딕"/>
                <a:ea typeface="맑은 고딕"/>
              </a:rPr>
              <a:t>DB 연동</a:t>
            </a:r>
          </a:p>
        </p:txBody>
      </p:sp>
      <p:pic>
        <p:nvPicPr>
          <p:cNvPr id="12" name="그림 1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81F51C2-DA67-4839-BA04-3DCF4C6D48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564" b="32950"/>
          <a:stretch/>
        </p:blipFill>
        <p:spPr>
          <a:xfrm>
            <a:off x="4689756" y="1706241"/>
            <a:ext cx="6695076" cy="51517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7D2F18-D28C-4529-9299-303873B35F86}"/>
              </a:ext>
            </a:extLst>
          </p:cNvPr>
          <p:cNvSpPr txBox="1"/>
          <p:nvPr/>
        </p:nvSpPr>
        <p:spPr>
          <a:xfrm>
            <a:off x="1569228" y="6073948"/>
            <a:ext cx="3326952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>
                <a:highlight>
                  <a:srgbClr val="000000"/>
                </a:highlight>
                <a:latin typeface="맑은 고딕"/>
                <a:ea typeface="맑은 고딕"/>
              </a:rPr>
              <a:t>웹페이지 구성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371253-6637-45FF-B29C-977BEFE156A0}"/>
              </a:ext>
            </a:extLst>
          </p:cNvPr>
          <p:cNvCxnSpPr>
            <a:cxnSpLocks/>
          </p:cNvCxnSpPr>
          <p:nvPr/>
        </p:nvCxnSpPr>
        <p:spPr>
          <a:xfrm>
            <a:off x="1975479" y="3622934"/>
            <a:ext cx="739967" cy="565534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7A61FD2-FBC2-410E-A275-567E7556762D}"/>
              </a:ext>
            </a:extLst>
          </p:cNvPr>
          <p:cNvCxnSpPr>
            <a:cxnSpLocks/>
          </p:cNvCxnSpPr>
          <p:nvPr/>
        </p:nvCxnSpPr>
        <p:spPr>
          <a:xfrm>
            <a:off x="3949789" y="5687988"/>
            <a:ext cx="739967" cy="565534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03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180</TotalTime>
  <Words>451</Words>
  <Application>Microsoft Office PowerPoint</Application>
  <PresentationFormat>와이드스크린</PresentationFormat>
  <Paragraphs>178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함초롬돋움</vt:lpstr>
      <vt:lpstr>Arial</vt:lpstr>
      <vt:lpstr>MS Shell Dlg 2</vt:lpstr>
      <vt:lpstr>Wingdings</vt:lpstr>
      <vt:lpstr>Wingdings 3</vt:lpstr>
      <vt:lpstr>Madison</vt:lpstr>
      <vt:lpstr>지역 상권분석을 통한   사용자 맞춤 정보   시스템  (BonoBono)</vt:lpstr>
      <vt:lpstr>목차</vt:lpstr>
      <vt:lpstr>개요</vt:lpstr>
      <vt:lpstr>PowerPoint 프레젠테이션</vt:lpstr>
      <vt:lpstr>PowerPoint 프레젠테이션</vt:lpstr>
      <vt:lpstr>목표 및 성과 예상</vt:lpstr>
      <vt:lpstr>과정</vt:lpstr>
      <vt:lpstr>PowerPoint 프레젠테이션</vt:lpstr>
      <vt:lpstr>PowerPoint 프레젠테이션</vt:lpstr>
      <vt:lpstr>테이블 구성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페이지 구성</vt:lpstr>
      <vt:lpstr>PowerPoint 프레젠테이션</vt:lpstr>
      <vt:lpstr>각 페이지 구현</vt:lpstr>
      <vt:lpstr>시연 및 코드분석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</dc:creator>
  <cp:lastModifiedBy>HJ</cp:lastModifiedBy>
  <cp:revision>1011</cp:revision>
  <dcterms:modified xsi:type="dcterms:W3CDTF">2018-12-11T06:50:44Z</dcterms:modified>
</cp:coreProperties>
</file>